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13" r:id="rId5"/>
    <p:sldMasterId id="2147483824" r:id="rId6"/>
  </p:sldMasterIdLst>
  <p:notesMasterIdLst>
    <p:notesMasterId r:id="rId15"/>
  </p:notesMasterIdLst>
  <p:handoutMasterIdLst>
    <p:handoutMasterId r:id="rId16"/>
  </p:handoutMasterIdLst>
  <p:sldIdLst>
    <p:sldId id="381" r:id="rId7"/>
    <p:sldId id="256" r:id="rId8"/>
    <p:sldId id="383" r:id="rId9"/>
    <p:sldId id="384" r:id="rId10"/>
    <p:sldId id="390" r:id="rId11"/>
    <p:sldId id="389" r:id="rId12"/>
    <p:sldId id="388" r:id="rId13"/>
    <p:sldId id="387"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B7B953-1DF4-8E25-2FD7-461A6661F625}" name="user" initials="G" userId="user" providerId="None"/>
  <p188:author id="{0AB47EEF-8797-8DF2-3130-F73A62E4AA48}" name="Horiuchi" initials="u" userId="Horiuch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1"/>
    <a:srgbClr val="FFFFCC"/>
    <a:srgbClr val="01B0B8"/>
    <a:srgbClr val="BFBFBF"/>
    <a:srgbClr val="FF0000"/>
    <a:srgbClr val="001E5F"/>
    <a:srgbClr val="FFD1FF"/>
    <a:srgbClr val="FFCCFF"/>
    <a:srgbClr val="000000"/>
    <a:srgbClr val="B5B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97B52-D662-4FA2-9DEA-544B5CE927F9}" v="177" dt="2025-04-23T23:12:44.986"/>
    <p1510:client id="{ECC4F019-ECA9-43A9-A0AD-E7D211EF96D7}" v="33" dt="2025-04-24T09:11:24.71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8"/>
    <p:restoredTop sz="94658"/>
  </p:normalViewPr>
  <p:slideViewPr>
    <p:cSldViewPr snapToGrid="0">
      <p:cViewPr varScale="1">
        <p:scale>
          <a:sx n="116" d="100"/>
          <a:sy n="116" d="100"/>
        </p:scale>
        <p:origin x="320" y="176"/>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ED7FC63-6551-4693-B3B5-A601A58F56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9E80B89-1BF1-4AA8-BC0C-EE152270B0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7E2A46-377A-4104-804A-DB2B9B0145B2}" type="datetimeFigureOut">
              <a:rPr kumimoji="1" lang="ja-JP" altLang="en-US" smtClean="0"/>
              <a:t>2026/2/25</a:t>
            </a:fld>
            <a:endParaRPr kumimoji="1" lang="ja-JP" altLang="en-US"/>
          </a:p>
        </p:txBody>
      </p:sp>
      <p:sp>
        <p:nvSpPr>
          <p:cNvPr id="4" name="フッター プレースホルダー 3">
            <a:extLst>
              <a:ext uri="{FF2B5EF4-FFF2-40B4-BE49-F238E27FC236}">
                <a16:creationId xmlns:a16="http://schemas.microsoft.com/office/drawing/2014/main" id="{7F02B95A-BA87-4D97-AD3B-F8C3C4BB0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5C4E6612-3E46-4046-909D-D9BBC197AD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735D1-98E3-4D1B-A110-68D012EFDC84}" type="slidenum">
              <a:rPr kumimoji="1" lang="ja-JP" altLang="en-US" smtClean="0"/>
              <a:t>‹#›</a:t>
            </a:fld>
            <a:endParaRPr kumimoji="1" lang="ja-JP" altLang="en-US"/>
          </a:p>
        </p:txBody>
      </p:sp>
    </p:spTree>
    <p:extLst>
      <p:ext uri="{BB962C8B-B14F-4D97-AF65-F5344CB8AC3E}">
        <p14:creationId xmlns:p14="http://schemas.microsoft.com/office/powerpoint/2010/main" val="48402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69C02-7F28-654A-B6AE-233785BDB92E}" type="datetimeFigureOut">
              <a:rPr kumimoji="1" lang="ja-JP" altLang="en-US" smtClean="0"/>
              <a:t>2026/2/25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0C3B8-1C21-7441-8E8C-D4DC8F7ED482}" type="slidenum">
              <a:rPr kumimoji="1" lang="ja-JP" altLang="en-US" smtClean="0"/>
              <a:t>‹#›</a:t>
            </a:fld>
            <a:endParaRPr kumimoji="1" lang="ja-JP" altLang="en-US"/>
          </a:p>
        </p:txBody>
      </p:sp>
    </p:spTree>
    <p:extLst>
      <p:ext uri="{BB962C8B-B14F-4D97-AF65-F5344CB8AC3E}">
        <p14:creationId xmlns:p14="http://schemas.microsoft.com/office/powerpoint/2010/main" val="10299936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5AC2B0-596F-5A87-CBCE-98D766CE96B3}"/>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フッター プレースホルダー 9">
            <a:extLst>
              <a:ext uri="{FF2B5EF4-FFF2-40B4-BE49-F238E27FC236}">
                <a16:creationId xmlns:a16="http://schemas.microsoft.com/office/drawing/2014/main" id="{F1113175-4DAB-86D6-9D95-D06F6D940448}"/>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algn="l">
              <a:defRPr sz="700" spc="100" baseline="0">
                <a:solidFill>
                  <a:schemeClr val="bg1"/>
                </a:solidFill>
              </a:defRPr>
            </a:lvl1pPr>
          </a:lstStyle>
          <a:p>
            <a:pPr algn="ctr"/>
            <a:r>
              <a:rPr lang="pt-PT" altLang="ja-JP"/>
              <a:t>Copyright © Medical </a:t>
            </a:r>
            <a:r>
              <a:rPr lang="pt-PT" altLang="ja-JP" err="1"/>
              <a:t>Review</a:t>
            </a:r>
            <a:r>
              <a:rPr lang="pt-PT" altLang="ja-JP"/>
              <a:t> Co., </a:t>
            </a:r>
            <a:r>
              <a:rPr lang="pt-PT" altLang="ja-JP" err="1"/>
              <a:t>Ltd</a:t>
            </a:r>
            <a:r>
              <a:rPr lang="pt-PT" altLang="ja-JP"/>
              <a:t>. </a:t>
            </a:r>
            <a:r>
              <a:rPr lang="pt-PT" altLang="ja-JP" err="1"/>
              <a:t>All</a:t>
            </a:r>
            <a:r>
              <a:rPr lang="pt-PT" altLang="ja-JP"/>
              <a:t> </a:t>
            </a:r>
            <a:r>
              <a:rPr lang="pt-PT" altLang="ja-JP" err="1"/>
              <a:t>Rights</a:t>
            </a:r>
            <a:r>
              <a:rPr lang="pt-PT" altLang="ja-JP"/>
              <a:t> </a:t>
            </a:r>
            <a:r>
              <a:rPr lang="pt-PT" altLang="ja-JP" err="1"/>
              <a:t>Reserved</a:t>
            </a:r>
            <a:r>
              <a:rPr lang="pt-PT" altLang="ja-JP"/>
              <a:t>.</a:t>
            </a:r>
            <a:endParaRPr lang="ja-JP" altLang="en-US"/>
          </a:p>
        </p:txBody>
      </p:sp>
      <p:sp>
        <p:nvSpPr>
          <p:cNvPr id="7" name="テキスト プレースホルダー 6">
            <a:extLst>
              <a:ext uri="{FF2B5EF4-FFF2-40B4-BE49-F238E27FC236}">
                <a16:creationId xmlns:a16="http://schemas.microsoft.com/office/drawing/2014/main" id="{EA86B354-A0EA-E1C3-984A-D52408DC4683}"/>
              </a:ext>
            </a:extLst>
          </p:cNvPr>
          <p:cNvSpPr>
            <a:spLocks noGrp="1"/>
          </p:cNvSpPr>
          <p:nvPr>
            <p:ph type="body" sz="quarter" idx="13" hasCustomPrompt="1"/>
          </p:nvPr>
        </p:nvSpPr>
        <p:spPr>
          <a:xfrm>
            <a:off x="7872000" y="2907000"/>
            <a:ext cx="4320000" cy="252000"/>
          </a:xfrm>
          <a:prstGeom prst="rect">
            <a:avLst/>
          </a:prstGeom>
        </p:spPr>
        <p:txBody>
          <a:bodyPr wrap="none" lIns="0" tIns="0" rIns="0" bIns="0" anchor="ctr" anchorCtr="0"/>
          <a:lstStyle>
            <a:lvl1pPr marL="0" indent="0">
              <a:buNone/>
              <a:defRPr sz="1400" b="0"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en-US" altLang="ja-JP" dirty="0" err="1"/>
              <a:t>Aaaaaaaaaa</a:t>
            </a:r>
            <a:endParaRPr lang="en-US" altLang="ja-JP" dirty="0"/>
          </a:p>
        </p:txBody>
      </p:sp>
      <p:sp>
        <p:nvSpPr>
          <p:cNvPr id="9" name="テキスト プレースホルダー 6">
            <a:extLst>
              <a:ext uri="{FF2B5EF4-FFF2-40B4-BE49-F238E27FC236}">
                <a16:creationId xmlns:a16="http://schemas.microsoft.com/office/drawing/2014/main" id="{857E81F3-6159-F6B0-090D-302D400E2BC3}"/>
              </a:ext>
            </a:extLst>
          </p:cNvPr>
          <p:cNvSpPr>
            <a:spLocks noGrp="1"/>
          </p:cNvSpPr>
          <p:nvPr>
            <p:ph type="body" sz="quarter" idx="14" hasCustomPrompt="1"/>
          </p:nvPr>
        </p:nvSpPr>
        <p:spPr>
          <a:xfrm>
            <a:off x="7872000" y="3356207"/>
            <a:ext cx="4320000" cy="468000"/>
          </a:xfrm>
          <a:prstGeom prst="rect">
            <a:avLst/>
          </a:prstGeom>
        </p:spPr>
        <p:txBody>
          <a:bodyPr wrap="none" lIns="0" tIns="0" rIns="0" bIns="0" anchor="ctr" anchorCtr="0"/>
          <a:lstStyle>
            <a:lvl1pPr marL="0" indent="0">
              <a:buNone/>
              <a:defRPr sz="2000" b="1"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ja-JP" altLang="en-US"/>
              <a:t>あああああああ</a:t>
            </a:r>
            <a:endParaRPr kumimoji="1" lang="ja-JP" altLang="en-US"/>
          </a:p>
        </p:txBody>
      </p:sp>
      <p:pic>
        <p:nvPicPr>
          <p:cNvPr id="10" name="図 9">
            <a:extLst>
              <a:ext uri="{FF2B5EF4-FFF2-40B4-BE49-F238E27FC236}">
                <a16:creationId xmlns:a16="http://schemas.microsoft.com/office/drawing/2014/main" id="{B07F4718-55B7-A37F-61D3-BBC849D071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8012" y="2886408"/>
            <a:ext cx="1234192" cy="828000"/>
          </a:xfrm>
          <a:prstGeom prst="rect">
            <a:avLst/>
          </a:prstGeom>
        </p:spPr>
      </p:pic>
    </p:spTree>
    <p:extLst>
      <p:ext uri="{BB962C8B-B14F-4D97-AF65-F5344CB8AC3E}">
        <p14:creationId xmlns:p14="http://schemas.microsoft.com/office/powerpoint/2010/main" val="1743062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876000" y="-1375161"/>
            <a:ext cx="10440000" cy="1044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954839"/>
            <a:ext cx="16658844" cy="1954839"/>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13115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編D">
    <p:spTree>
      <p:nvGrpSpPr>
        <p:cNvPr id="1" name=""/>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52372CE0-D432-9CCA-1DE1-FAC841819FA5}"/>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2B0A4648-FC12-6DE9-1602-D04EA709BE88}"/>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4" name="テキスト プレースホルダー 10">
            <a:extLst>
              <a:ext uri="{FF2B5EF4-FFF2-40B4-BE49-F238E27FC236}">
                <a16:creationId xmlns:a16="http://schemas.microsoft.com/office/drawing/2014/main" id="{C98491F6-F8D0-7682-0952-94BC519FEA5A}"/>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5" name="図 4">
            <a:extLst>
              <a:ext uri="{FF2B5EF4-FFF2-40B4-BE49-F238E27FC236}">
                <a16:creationId xmlns:a16="http://schemas.microsoft.com/office/drawing/2014/main" id="{27775431-AA2B-6902-38BE-74FDEDB18A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871934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原点">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flipV="1">
            <a:off x="0" y="1016000"/>
            <a:ext cx="12192002" cy="584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0" y="1016000"/>
            <a:ext cx="12192002" cy="584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円/楕円 1">
            <a:extLst>
              <a:ext uri="{FF2B5EF4-FFF2-40B4-BE49-F238E27FC236}">
                <a16:creationId xmlns:a16="http://schemas.microsoft.com/office/drawing/2014/main" id="{DDCADA21-88E3-0867-83ED-ECF448425B6E}"/>
              </a:ext>
            </a:extLst>
          </p:cNvPr>
          <p:cNvSpPr/>
          <p:nvPr userDrawn="1"/>
        </p:nvSpPr>
        <p:spPr>
          <a:xfrm>
            <a:off x="-1484376" y="-2058733"/>
            <a:ext cx="15160752" cy="8438896"/>
          </a:xfrm>
          <a:prstGeom prst="ellipse">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00A52EDC-AC62-D6DE-F99F-5B6554D97964}"/>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4" name="正方形/長方形 3">
            <a:extLst>
              <a:ext uri="{FF2B5EF4-FFF2-40B4-BE49-F238E27FC236}">
                <a16:creationId xmlns:a16="http://schemas.microsoft.com/office/drawing/2014/main" id="{FF5EBFAE-33AB-D26F-7734-2A92F6B04CF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5" name="正方形/長方形 4">
            <a:extLst>
              <a:ext uri="{FF2B5EF4-FFF2-40B4-BE49-F238E27FC236}">
                <a16:creationId xmlns:a16="http://schemas.microsoft.com/office/drawing/2014/main" id="{050014C0-CFE4-B63F-2981-204115139221}"/>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7" name="正方形/長方形 6">
            <a:extLst>
              <a:ext uri="{FF2B5EF4-FFF2-40B4-BE49-F238E27FC236}">
                <a16:creationId xmlns:a16="http://schemas.microsoft.com/office/drawing/2014/main" id="{AE73456C-ECBE-A37A-58FE-03B6AB57F318}"/>
              </a:ext>
            </a:extLst>
          </p:cNvPr>
          <p:cNvSpPr/>
          <p:nvPr userDrawn="1"/>
        </p:nvSpPr>
        <p:spPr>
          <a:xfrm>
            <a:off x="12192000" y="-5054600"/>
            <a:ext cx="335991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8" name="テキスト プレースホルダー 16">
            <a:extLst>
              <a:ext uri="{FF2B5EF4-FFF2-40B4-BE49-F238E27FC236}">
                <a16:creationId xmlns:a16="http://schemas.microsoft.com/office/drawing/2014/main" id="{3A77B396-4C65-E3DD-03B7-F8AF884C2B53}"/>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1" name="テキスト プレースホルダー 16">
            <a:extLst>
              <a:ext uri="{FF2B5EF4-FFF2-40B4-BE49-F238E27FC236}">
                <a16:creationId xmlns:a16="http://schemas.microsoft.com/office/drawing/2014/main" id="{D77DE906-FD89-598B-A596-4B5255698E62}"/>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2" name="テキスト プレースホルダー 10">
            <a:extLst>
              <a:ext uri="{FF2B5EF4-FFF2-40B4-BE49-F238E27FC236}">
                <a16:creationId xmlns:a16="http://schemas.microsoft.com/office/drawing/2014/main" id="{A884EF5B-487A-A1C4-6850-13305C8B8700}"/>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13" name="図 12">
            <a:extLst>
              <a:ext uri="{FF2B5EF4-FFF2-40B4-BE49-F238E27FC236}">
                <a16:creationId xmlns:a16="http://schemas.microsoft.com/office/drawing/2014/main" id="{5AE0E059-688D-EDEA-83CD-2A9E78F362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13402016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中扉">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スライド番号プレースホルダー 8">
            <a:extLst>
              <a:ext uri="{FF2B5EF4-FFF2-40B4-BE49-F238E27FC236}">
                <a16:creationId xmlns:a16="http://schemas.microsoft.com/office/drawing/2014/main" id="{BA936AE3-DA4D-B55C-CBF0-475101164B77}"/>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pic>
        <p:nvPicPr>
          <p:cNvPr id="2" name="図 1">
            <a:extLst>
              <a:ext uri="{FF2B5EF4-FFF2-40B4-BE49-F238E27FC236}">
                <a16:creationId xmlns:a16="http://schemas.microsoft.com/office/drawing/2014/main" id="{FE4FAAFF-DF91-0551-D5C4-F4EC4FBF53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504424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46C1D4C-ACB2-F543-46E9-535F5B4D630C}"/>
              </a:ext>
            </a:extLst>
          </p:cNvPr>
          <p:cNvSpPr/>
          <p:nvPr userDrawn="1"/>
        </p:nvSpPr>
        <p:spPr>
          <a:xfrm flipH="1">
            <a:off x="0"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65000"/>
                  </a:schemeClr>
                </a:solidFill>
                <a:latin typeface="+mn-lt"/>
                <a:ea typeface="+mn-ea"/>
                <a:cs typeface="+mn-cs"/>
              </a:defRPr>
            </a:lvl1pPr>
          </a:lstStyle>
          <a:p>
            <a:r>
              <a:rPr lang="en"/>
              <a:t>Copyright © Medical Review Co., Ltd. All Rights Reserved.</a:t>
            </a:r>
          </a:p>
        </p:txBody>
      </p:sp>
    </p:spTree>
    <p:extLst>
      <p:ext uri="{BB962C8B-B14F-4D97-AF65-F5344CB8AC3E}">
        <p14:creationId xmlns:p14="http://schemas.microsoft.com/office/powerpoint/2010/main" val="276175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05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4343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570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grpSp>
        <p:nvGrpSpPr>
          <p:cNvPr id="2" name="Group 12"/>
          <p:cNvGrpSpPr/>
          <p:nvPr userDrawn="1"/>
        </p:nvGrpSpPr>
        <p:grpSpPr>
          <a:xfrm>
            <a:off x="0" y="1"/>
            <a:ext cx="11142133" cy="968722"/>
            <a:chOff x="0" y="-1"/>
            <a:chExt cx="8356600" cy="968722"/>
          </a:xfrm>
        </p:grpSpPr>
        <p:sp>
          <p:nvSpPr>
            <p:cNvPr id="14" name="Rectangle 13"/>
            <p:cNvSpPr/>
            <p:nvPr userDrawn="1"/>
          </p:nvSpPr>
          <p:spPr>
            <a:xfrm>
              <a:off x="0" y="0"/>
              <a:ext cx="8356600" cy="968721"/>
            </a:xfrm>
            <a:prstGeom prst="rect">
              <a:avLst/>
            </a:prstGeom>
            <a:solidFill>
              <a:srgbClr val="D9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1"/>
              <a:ext cx="648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491224" y="877281"/>
              <a:ext cx="186537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a:spLocks noGrp="1"/>
          </p:cNvSpPr>
          <p:nvPr>
            <p:ph type="title" hasCustomPrompt="1"/>
          </p:nvPr>
        </p:nvSpPr>
        <p:spPr>
          <a:xfrm>
            <a:off x="608534" y="152400"/>
            <a:ext cx="10483851" cy="457200"/>
          </a:xfrm>
        </p:spPr>
        <p:txBody>
          <a:bodyPr anchor="ctr">
            <a:noAutofit/>
          </a:bodyPr>
          <a:lstStyle>
            <a:lvl1pPr algn="l">
              <a:defRPr sz="2400" b="1">
                <a:latin typeface="Meiryo UI" panose="020B0604030504040204" pitchFamily="50" charset="-128"/>
                <a:ea typeface="Meiryo UI" panose="020B0604030504040204" pitchFamily="50" charset="-128"/>
                <a:cs typeface="Arial" pitchFamily="34" charset="0"/>
              </a:defRPr>
            </a:lvl1pPr>
          </a:lstStyle>
          <a:p>
            <a:r>
              <a:rPr lang="ja-JP" altLang="en-US"/>
              <a:t>クリックしてタイトルを入力</a:t>
            </a:r>
            <a:endParaRPr lang="en-US"/>
          </a:p>
        </p:txBody>
      </p:sp>
      <p:sp>
        <p:nvSpPr>
          <p:cNvPr id="8" name="Text Placeholder 9"/>
          <p:cNvSpPr>
            <a:spLocks noGrp="1"/>
          </p:cNvSpPr>
          <p:nvPr>
            <p:ph type="body" sz="quarter" idx="13" hasCustomPrompt="1"/>
          </p:nvPr>
        </p:nvSpPr>
        <p:spPr>
          <a:xfrm>
            <a:off x="608534" y="647674"/>
            <a:ext cx="10465093" cy="276664"/>
          </a:xfrm>
        </p:spPr>
        <p:txBody>
          <a:bodyPr anchor="ctr">
            <a:noAutofit/>
          </a:bodyPr>
          <a:lstStyle>
            <a:lvl1pPr marL="0" indent="0">
              <a:buFontTx/>
              <a:buNone/>
              <a:defRPr sz="1800" baseline="0">
                <a:latin typeface="Meiryo UI" panose="020B0604030504040204" pitchFamily="50" charset="-128"/>
                <a:ea typeface="Meiryo UI" panose="020B0604030504040204" pitchFamily="50" charset="-128"/>
                <a:cs typeface="Arial" pitchFamily="34" charset="0"/>
              </a:defRPr>
            </a:lvl1pPr>
          </a:lstStyle>
          <a:p>
            <a:pPr lvl="0"/>
            <a:r>
              <a:rPr lang="ja-JP" altLang="en-US"/>
              <a:t>クリックしてテキストを入力</a:t>
            </a:r>
          </a:p>
        </p:txBody>
      </p:sp>
      <p:pic>
        <p:nvPicPr>
          <p:cNvPr id="13" name="Picture 2" descr="C:\Users\jallison\AppData\Local\Temp\VMwareDnD\a0679ae3\DS_logo_portrait_format_4color_rgb_120206.png"/>
          <p:cNvPicPr>
            <a:picLocks noChangeAspect="1" noChangeArrowheads="1"/>
          </p:cNvPicPr>
          <p:nvPr userDrawn="1"/>
        </p:nvPicPr>
        <p:blipFill>
          <a:blip r:embed="rId2" cstate="print"/>
          <a:srcRect/>
          <a:stretch>
            <a:fillRect/>
          </a:stretch>
        </p:blipFill>
        <p:spPr bwMode="auto">
          <a:xfrm>
            <a:off x="11261115" y="1"/>
            <a:ext cx="789747" cy="777277"/>
          </a:xfrm>
          <a:prstGeom prst="rect">
            <a:avLst/>
          </a:prstGeom>
          <a:noFill/>
        </p:spPr>
      </p:pic>
    </p:spTree>
    <p:extLst>
      <p:ext uri="{BB962C8B-B14F-4D97-AF65-F5344CB8AC3E}">
        <p14:creationId xmlns:p14="http://schemas.microsoft.com/office/powerpoint/2010/main" val="42243816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pic>
        <p:nvPicPr>
          <p:cNvPr id="4" name="Picture 3" descr="A picture containing outdoor, kite, flying, water&#10;&#10;Description automatically generated">
            <a:extLst>
              <a:ext uri="{FF2B5EF4-FFF2-40B4-BE49-F238E27FC236}">
                <a16:creationId xmlns:a16="http://schemas.microsoft.com/office/drawing/2014/main" id="{E1B888BF-11B5-6546-95CC-65D132CE74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
            <a:ext cx="12192000" cy="6858000"/>
          </a:xfrm>
          <a:prstGeom prst="rect">
            <a:avLst/>
          </a:prstGeom>
        </p:spPr>
      </p:pic>
      <p:sp>
        <p:nvSpPr>
          <p:cNvPr id="9" name="Title 1">
            <a:extLst>
              <a:ext uri="{FF2B5EF4-FFF2-40B4-BE49-F238E27FC236}">
                <a16:creationId xmlns:a16="http://schemas.microsoft.com/office/drawing/2014/main" id="{6F0D426C-C360-4642-82E3-3DA56ACAFBC4}"/>
              </a:ext>
            </a:extLst>
          </p:cNvPr>
          <p:cNvSpPr>
            <a:spLocks noGrp="1"/>
          </p:cNvSpPr>
          <p:nvPr>
            <p:ph type="ctrTitle"/>
          </p:nvPr>
        </p:nvSpPr>
        <p:spPr>
          <a:xfrm>
            <a:off x="0" y="1218595"/>
            <a:ext cx="9848088" cy="2387600"/>
          </a:xfrm>
        </p:spPr>
        <p:txBody>
          <a:bodyPr lIns="685800" rIns="457200" anchor="b">
            <a:normAutofit/>
          </a:bodyPr>
          <a:lstStyle>
            <a:lvl1pPr algn="l">
              <a:defRPr sz="499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91E81047-89E7-424F-AA0D-278F2BFB3D45}"/>
              </a:ext>
            </a:extLst>
          </p:cNvPr>
          <p:cNvSpPr>
            <a:spLocks noGrp="1"/>
          </p:cNvSpPr>
          <p:nvPr>
            <p:ph type="subTitle" idx="1"/>
          </p:nvPr>
        </p:nvSpPr>
        <p:spPr>
          <a:xfrm>
            <a:off x="0" y="3606199"/>
            <a:ext cx="9848088" cy="995903"/>
          </a:xfrm>
        </p:spPr>
        <p:txBody>
          <a:bodyPr lIns="685800" rIns="457200">
            <a:normAutofit/>
          </a:bodyPr>
          <a:lstStyle>
            <a:lvl1pPr marL="0" indent="0" algn="l">
              <a:buNone/>
              <a:defRPr sz="1997">
                <a:solidFill>
                  <a:schemeClr val="bg2"/>
                </a:solidFill>
              </a:defRPr>
            </a:lvl1pPr>
            <a:lvl2pPr marL="456355" indent="0" algn="ctr">
              <a:buNone/>
              <a:defRPr sz="1997"/>
            </a:lvl2pPr>
            <a:lvl3pPr marL="912710" indent="0" algn="ctr">
              <a:buNone/>
              <a:defRPr sz="1797"/>
            </a:lvl3pPr>
            <a:lvl4pPr marL="1369063" indent="0" algn="ctr">
              <a:buNone/>
              <a:defRPr sz="1597"/>
            </a:lvl4pPr>
            <a:lvl5pPr marL="1825418" indent="0" algn="ctr">
              <a:buNone/>
              <a:defRPr sz="1597"/>
            </a:lvl5pPr>
            <a:lvl6pPr marL="2281773" indent="0" algn="ctr">
              <a:buNone/>
              <a:defRPr sz="1597"/>
            </a:lvl6pPr>
            <a:lvl7pPr marL="2738128" indent="0" algn="ctr">
              <a:buNone/>
              <a:defRPr sz="1597"/>
            </a:lvl7pPr>
            <a:lvl8pPr marL="3194482" indent="0" algn="ctr">
              <a:buNone/>
              <a:defRPr sz="1597"/>
            </a:lvl8pPr>
            <a:lvl9pPr marL="3650837" indent="0" algn="ctr">
              <a:buNone/>
              <a:defRPr sz="1597"/>
            </a:lvl9pPr>
          </a:lstStyle>
          <a:p>
            <a:r>
              <a:rPr lang="en-US"/>
              <a:t>Click to edit Master subtitle style</a:t>
            </a:r>
          </a:p>
        </p:txBody>
      </p:sp>
      <p:pic>
        <p:nvPicPr>
          <p:cNvPr id="11" name="Picture 10" descr="A picture containing drawing, clock&#10;&#10;Description automatically generated">
            <a:extLst>
              <a:ext uri="{FF2B5EF4-FFF2-40B4-BE49-F238E27FC236}">
                <a16:creationId xmlns:a16="http://schemas.microsoft.com/office/drawing/2014/main" id="{5A275E17-2F16-624D-A3BA-84178E1F55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6727" y="6245372"/>
            <a:ext cx="1691640" cy="447787"/>
          </a:xfrm>
          <a:prstGeom prst="rect">
            <a:avLst/>
          </a:prstGeom>
        </p:spPr>
      </p:pic>
      <p:sp>
        <p:nvSpPr>
          <p:cNvPr id="12" name="Footer Placeholder 4">
            <a:extLst>
              <a:ext uri="{FF2B5EF4-FFF2-40B4-BE49-F238E27FC236}">
                <a16:creationId xmlns:a16="http://schemas.microsoft.com/office/drawing/2014/main" id="{5B66A78B-01A1-5F49-8FA7-08EADEA50066}"/>
              </a:ext>
            </a:extLst>
          </p:cNvPr>
          <p:cNvSpPr>
            <a:spLocks noGrp="1"/>
          </p:cNvSpPr>
          <p:nvPr>
            <p:ph type="ftr" sz="quarter" idx="3"/>
          </p:nvPr>
        </p:nvSpPr>
        <p:spPr>
          <a:xfrm>
            <a:off x="2195961" y="6286703"/>
            <a:ext cx="8559539" cy="365125"/>
          </a:xfrm>
          <a:prstGeom prst="rect">
            <a:avLst/>
          </a:prstGeom>
        </p:spPr>
        <p:txBody>
          <a:bodyPr vert="horz" lIns="91440" tIns="45720" rIns="91440" bIns="45720" rtlCol="0" anchor="ctr"/>
          <a:lstStyle>
            <a:lvl1pPr algn="l">
              <a:defRPr sz="698">
                <a:solidFill>
                  <a:schemeClr val="bg1"/>
                </a:solidFill>
              </a:defRPr>
            </a:lvl1pPr>
          </a:lstStyle>
          <a:p>
            <a:r>
              <a:rPr lang="en-US"/>
              <a:t>This document contains confidential and proprietary information of </a:t>
            </a:r>
            <a:r>
              <a:rPr lang="en-US" err="1"/>
              <a:t>Viatris</a:t>
            </a:r>
            <a:r>
              <a:rPr lang="en-US"/>
              <a:t> Inc. Unauthorized use, duplication, </a:t>
            </a:r>
            <a:br>
              <a:rPr lang="en-US"/>
            </a:br>
            <a:r>
              <a:rPr lang="en-US"/>
              <a:t>dissemination or disclosure to third parties is strictly prohibited. © 2020F</a:t>
            </a:r>
          </a:p>
        </p:txBody>
      </p:sp>
      <p:sp>
        <p:nvSpPr>
          <p:cNvPr id="13" name="Slide Number Placeholder 5">
            <a:extLst>
              <a:ext uri="{FF2B5EF4-FFF2-40B4-BE49-F238E27FC236}">
                <a16:creationId xmlns:a16="http://schemas.microsoft.com/office/drawing/2014/main" id="{E4823199-E518-A14A-8748-D3E45A4DF4E3}"/>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chemeClr val="bg1"/>
                </a:solidFill>
              </a:defRPr>
            </a:lvl1pPr>
          </a:lstStyle>
          <a:p>
            <a:fld id="{7AD2CD2D-0C39-C844-B16A-E0892E0FEA32}" type="slidenum">
              <a:rPr lang="en-US" smtClean="0"/>
              <a:pPr/>
              <a:t>‹#›</a:t>
            </a:fld>
            <a:endParaRPr lang="en-US"/>
          </a:p>
        </p:txBody>
      </p:sp>
    </p:spTree>
    <p:extLst>
      <p:ext uri="{BB962C8B-B14F-4D97-AF65-F5344CB8AC3E}">
        <p14:creationId xmlns:p14="http://schemas.microsoft.com/office/powerpoint/2010/main" val="739809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ミッション">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C4CCF17-B8DC-9707-5DD5-2324AFB9C8F5}"/>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ボックス 3">
            <a:extLst>
              <a:ext uri="{FF2B5EF4-FFF2-40B4-BE49-F238E27FC236}">
                <a16:creationId xmlns:a16="http://schemas.microsoft.com/office/drawing/2014/main" id="{EF113C06-91C3-B930-3696-CEE47A23AFC1}"/>
              </a:ext>
            </a:extLst>
          </p:cNvPr>
          <p:cNvSpPr txBox="1"/>
          <p:nvPr userDrawn="1"/>
        </p:nvSpPr>
        <p:spPr>
          <a:xfrm>
            <a:off x="-1828800" y="-1414463"/>
            <a:ext cx="0" cy="0"/>
          </a:xfrm>
          <a:prstGeom prst="rect">
            <a:avLst/>
          </a:prstGeom>
          <a:noFill/>
        </p:spPr>
        <p:txBody>
          <a:bodyPr wrap="none" lIns="0" tIns="0" rIns="0" bIns="0" rtlCol="0" anchor="ctr" anchorCtr="0">
            <a:noAutofit/>
          </a:bodyPr>
          <a:lstStyle/>
          <a:p>
            <a:pPr algn="l"/>
            <a:endParaRPr kumimoji="1" lang="ja-JP" altLang="en-US"/>
          </a:p>
        </p:txBody>
      </p:sp>
    </p:spTree>
    <p:extLst>
      <p:ext uri="{BB962C8B-B14F-4D97-AF65-F5344CB8AC3E}">
        <p14:creationId xmlns:p14="http://schemas.microsoft.com/office/powerpoint/2010/main" val="2870003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877D-44B5-BB43-8558-E98C33E76B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19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0" y="0"/>
            <a:ext cx="12192000" cy="1143000"/>
          </a:xfrm>
          <a:prstGeom prst="rect">
            <a:avLst/>
          </a:prstGeom>
          <a:noFill/>
          <a:ln>
            <a:noFill/>
          </a:ln>
        </p:spPr>
        <p:txBody>
          <a:bodyPr spcFirstLastPara="1" wrap="square" lIns="457200" tIns="45700" rIns="457200" bIns="45700" anchor="ctr" anchorCtr="0">
            <a:noAutofit/>
          </a:bodyPr>
          <a:lstStyle>
            <a:lvl1pPr lvl="0" algn="l">
              <a:lnSpc>
                <a:spcPct val="90000"/>
              </a:lnSpc>
              <a:spcBef>
                <a:spcPts val="0"/>
              </a:spcBef>
              <a:spcAft>
                <a:spcPts val="0"/>
              </a:spcAft>
              <a:buClr>
                <a:srgbClr val="2A276E"/>
              </a:buClr>
              <a:buSzPts val="2100"/>
              <a:buFont typeface="Arial"/>
              <a:buNone/>
              <a:defRPr>
                <a:solidFill>
                  <a:srgbClr val="2A276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457200" y="1225872"/>
            <a:ext cx="11277600" cy="4838273"/>
          </a:xfrm>
          <a:prstGeom prst="rect">
            <a:avLst/>
          </a:prstGeom>
          <a:noFill/>
          <a:ln>
            <a:noFill/>
          </a:ln>
        </p:spPr>
        <p:txBody>
          <a:bodyPr spcFirstLastPara="1" wrap="square" lIns="0" tIns="0" rIns="91425" bIns="0" anchor="t" anchorCtr="0">
            <a:noAutofit/>
          </a:bodyPr>
          <a:lstStyle>
            <a:lvl1pPr marL="607910" lvl="0" indent="-430604" algn="l">
              <a:lnSpc>
                <a:spcPct val="120000"/>
              </a:lnSpc>
              <a:spcBef>
                <a:spcPts val="998"/>
              </a:spcBef>
              <a:spcAft>
                <a:spcPts val="0"/>
              </a:spcAft>
              <a:buSzPts val="1500"/>
              <a:buChar char="•"/>
              <a:defRPr>
                <a:solidFill>
                  <a:srgbClr val="2A276E"/>
                </a:solidFill>
              </a:defRPr>
            </a:lvl1pPr>
            <a:lvl2pPr marL="1215820" lvl="1" indent="-405273" algn="l">
              <a:lnSpc>
                <a:spcPct val="90000"/>
              </a:lnSpc>
              <a:spcBef>
                <a:spcPts val="500"/>
              </a:spcBef>
              <a:spcAft>
                <a:spcPts val="0"/>
              </a:spcAft>
              <a:buClr>
                <a:srgbClr val="703B99"/>
              </a:buClr>
              <a:buSzPts val="1200"/>
              <a:buChar char="•"/>
              <a:defRPr/>
            </a:lvl2pPr>
            <a:lvl3pPr marL="1823730" lvl="2" indent="-392609" algn="l">
              <a:lnSpc>
                <a:spcPct val="90000"/>
              </a:lnSpc>
              <a:spcBef>
                <a:spcPts val="500"/>
              </a:spcBef>
              <a:spcAft>
                <a:spcPts val="0"/>
              </a:spcAft>
              <a:buClr>
                <a:srgbClr val="703B99"/>
              </a:buClr>
              <a:buSzPts val="1050"/>
              <a:buChar char="•"/>
              <a:defRPr/>
            </a:lvl3pPr>
            <a:lvl4pPr marL="2431639" lvl="3" indent="-379944" algn="l">
              <a:lnSpc>
                <a:spcPct val="90000"/>
              </a:lnSpc>
              <a:spcBef>
                <a:spcPts val="500"/>
              </a:spcBef>
              <a:spcAft>
                <a:spcPts val="0"/>
              </a:spcAft>
              <a:buClr>
                <a:srgbClr val="703B99"/>
              </a:buClr>
              <a:buSzPts val="900"/>
              <a:buChar char="•"/>
              <a:defRPr/>
            </a:lvl4pPr>
            <a:lvl5pPr marL="3039551" lvl="4" indent="-367279" algn="l">
              <a:lnSpc>
                <a:spcPct val="90000"/>
              </a:lnSpc>
              <a:spcBef>
                <a:spcPts val="500"/>
              </a:spcBef>
              <a:spcAft>
                <a:spcPts val="0"/>
              </a:spcAft>
              <a:buClr>
                <a:srgbClr val="703B99"/>
              </a:buClr>
              <a:buSzPts val="750"/>
              <a:buChar char="•"/>
              <a:defRPr/>
            </a:lvl5pPr>
            <a:lvl6pPr marL="3647460" lvl="5" indent="-455933" algn="l">
              <a:lnSpc>
                <a:spcPct val="90000"/>
              </a:lnSpc>
              <a:spcBef>
                <a:spcPts val="500"/>
              </a:spcBef>
              <a:spcAft>
                <a:spcPts val="0"/>
              </a:spcAft>
              <a:buClr>
                <a:schemeClr val="dk1"/>
              </a:buClr>
              <a:buSzPts val="1800"/>
              <a:buChar char="•"/>
              <a:defRPr/>
            </a:lvl6pPr>
            <a:lvl7pPr marL="4255371" lvl="6" indent="-455933" algn="l">
              <a:lnSpc>
                <a:spcPct val="90000"/>
              </a:lnSpc>
              <a:spcBef>
                <a:spcPts val="500"/>
              </a:spcBef>
              <a:spcAft>
                <a:spcPts val="0"/>
              </a:spcAft>
              <a:buClr>
                <a:schemeClr val="dk1"/>
              </a:buClr>
              <a:buSzPts val="1800"/>
              <a:buChar char="•"/>
              <a:defRPr/>
            </a:lvl7pPr>
            <a:lvl8pPr marL="4863280" lvl="7" indent="-455933" algn="l">
              <a:lnSpc>
                <a:spcPct val="90000"/>
              </a:lnSpc>
              <a:spcBef>
                <a:spcPts val="500"/>
              </a:spcBef>
              <a:spcAft>
                <a:spcPts val="0"/>
              </a:spcAft>
              <a:buClr>
                <a:schemeClr val="dk1"/>
              </a:buClr>
              <a:buSzPts val="1800"/>
              <a:buChar char="•"/>
              <a:defRPr/>
            </a:lvl8pPr>
            <a:lvl9pPr marL="5471189" lvl="8" indent="-455933" algn="l">
              <a:lnSpc>
                <a:spcPct val="90000"/>
              </a:lnSpc>
              <a:spcBef>
                <a:spcPts val="500"/>
              </a:spcBef>
              <a:spcAft>
                <a:spcPts val="0"/>
              </a:spcAft>
              <a:buClr>
                <a:schemeClr val="dk1"/>
              </a:buClr>
              <a:buSzPts val="1800"/>
              <a:buChar char="•"/>
              <a:defRPr/>
            </a:lvl9pPr>
          </a:lstStyle>
          <a:p>
            <a:endParaRPr/>
          </a:p>
        </p:txBody>
      </p:sp>
      <p:cxnSp>
        <p:nvCxnSpPr>
          <p:cNvPr id="112" name="Google Shape;112;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cxnSp>
        <p:nvCxnSpPr>
          <p:cNvPr id="113" name="Google Shape;113;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spTree>
    <p:extLst>
      <p:ext uri="{BB962C8B-B14F-4D97-AF65-F5344CB8AC3E}">
        <p14:creationId xmlns:p14="http://schemas.microsoft.com/office/powerpoint/2010/main" val="3718119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36192"/>
            <a:ext cx="11274552" cy="4636008"/>
          </a:xfrm>
        </p:spPr>
        <p:txBody>
          <a:bodyPr/>
          <a:lstStyle>
            <a:lvl1pPr>
              <a:buClr>
                <a:srgbClr val="4F868E"/>
              </a:buClr>
              <a:defRPr sz="1997">
                <a:solidFill>
                  <a:schemeClr val="tx1"/>
                </a:solidFill>
              </a:defRPr>
            </a:lvl1pPr>
            <a:lvl2pPr>
              <a:buClr>
                <a:srgbClr val="4F868E"/>
              </a:buClr>
              <a:defRPr sz="1797">
                <a:solidFill>
                  <a:schemeClr val="tx1"/>
                </a:solidFill>
              </a:defRPr>
            </a:lvl2pPr>
            <a:lvl3pPr>
              <a:buClr>
                <a:srgbClr val="4F868E"/>
              </a:buClr>
              <a:defRPr sz="1797">
                <a:solidFill>
                  <a:schemeClr val="tx1"/>
                </a:solidFill>
              </a:defRPr>
            </a:lvl3pPr>
            <a:lvl4pPr>
              <a:buClr>
                <a:srgbClr val="4F868E"/>
              </a:buClr>
              <a:defRPr sz="1797">
                <a:solidFill>
                  <a:schemeClr val="tx1"/>
                </a:solidFill>
              </a:defRPr>
            </a:lvl4pPr>
            <a:lvl5pPr>
              <a:buClr>
                <a:srgbClr val="4F868E"/>
              </a:buClr>
              <a:defRPr sz="1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4">
            <a:extLst>
              <a:ext uri="{FF2B5EF4-FFF2-40B4-BE49-F238E27FC236}">
                <a16:creationId xmlns:a16="http://schemas.microsoft.com/office/drawing/2014/main" id="{2A4BAAEF-4271-4895-B2A4-86DD5B0A6E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559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_3">
    <p:spTree>
      <p:nvGrpSpPr>
        <p:cNvPr id="1" name=""/>
        <p:cNvGrpSpPr/>
        <p:nvPr/>
      </p:nvGrpSpPr>
      <p:grpSpPr>
        <a:xfrm>
          <a:off x="0" y="0"/>
          <a:ext cx="0" cy="0"/>
          <a:chOff x="0" y="0"/>
          <a:chExt cx="0" cy="0"/>
        </a:xfrm>
      </p:grpSpPr>
      <p:sp>
        <p:nvSpPr>
          <p:cNvPr id="2" name="TextBox 1"/>
          <p:cNvSpPr txBox="1"/>
          <p:nvPr userDrawn="1"/>
        </p:nvSpPr>
        <p:spPr>
          <a:xfrm>
            <a:off x="8625346" y="-888999"/>
            <a:ext cx="209700" cy="412276"/>
          </a:xfrm>
          <a:prstGeom prst="rect">
            <a:avLst/>
          </a:prstGeom>
          <a:noFill/>
        </p:spPr>
        <p:txBody>
          <a:bodyPr wrap="none" lIns="103804" tIns="51903" rIns="103804" bIns="51903" rtlCol="0">
            <a:spAutoFit/>
          </a:bodyPr>
          <a:lstStyle/>
          <a:p>
            <a:endParaRPr lang="en-US" sz="1998"/>
          </a:p>
        </p:txBody>
      </p:sp>
      <p:sp>
        <p:nvSpPr>
          <p:cNvPr id="5" name="Title Placeholder 1"/>
          <p:cNvSpPr>
            <a:spLocks noGrp="1"/>
          </p:cNvSpPr>
          <p:nvPr>
            <p:ph type="title"/>
          </p:nvPr>
        </p:nvSpPr>
        <p:spPr>
          <a:xfrm>
            <a:off x="624070" y="275831"/>
            <a:ext cx="11441723" cy="630183"/>
          </a:xfrm>
          <a:prstGeom prst="rect">
            <a:avLst/>
          </a:prstGeom>
        </p:spPr>
        <p:txBody>
          <a:bodyPr vert="horz" lIns="77925" tIns="38963" rIns="77925" bIns="38963" rtlCol="0" anchor="t">
            <a:normAutofit/>
          </a:bodyPr>
          <a:lstStyle/>
          <a:p>
            <a:r>
              <a:rPr lang="en-US"/>
              <a:t>Click to edit Master title style</a:t>
            </a:r>
          </a:p>
        </p:txBody>
      </p:sp>
      <p:cxnSp>
        <p:nvCxnSpPr>
          <p:cNvPr id="7" name="Straight Connector 6"/>
          <p:cNvCxnSpPr>
            <a:cxnSpLocks/>
          </p:cNvCxnSpPr>
          <p:nvPr userDrawn="1"/>
        </p:nvCxnSpPr>
        <p:spPr>
          <a:xfrm>
            <a:off x="256673" y="919908"/>
            <a:ext cx="11378728" cy="0"/>
          </a:xfrm>
          <a:prstGeom prst="line">
            <a:avLst/>
          </a:prstGeom>
          <a:ln w="12700" cap="rnd">
            <a:gradFill>
              <a:gsLst>
                <a:gs pos="0">
                  <a:schemeClr val="tx2"/>
                </a:gs>
                <a:gs pos="97000">
                  <a:schemeClr val="bg1"/>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 name="Text Placeholder 6"/>
          <p:cNvSpPr>
            <a:spLocks noGrp="1"/>
          </p:cNvSpPr>
          <p:nvPr>
            <p:ph type="body" sz="quarter" idx="10"/>
          </p:nvPr>
        </p:nvSpPr>
        <p:spPr bwMode="gray">
          <a:xfrm>
            <a:off x="624072" y="1446168"/>
            <a:ext cx="11011331" cy="4492517"/>
          </a:xfrm>
          <a:prstGeom prst="rect">
            <a:avLst/>
          </a:prstGeom>
        </p:spPr>
        <p:txBody>
          <a:bodyPr/>
          <a:lstStyle>
            <a:lvl1pPr marL="154370" indent="-154370">
              <a:buClr>
                <a:srgbClr val="00B5E6"/>
              </a:buClr>
              <a:buFont typeface="Arial" charset="0"/>
              <a:buChar char="•"/>
              <a:defRPr sz="2131">
                <a:solidFill>
                  <a:srgbClr val="787980"/>
                </a:solidFill>
                <a:latin typeface="Arial"/>
                <a:cs typeface="Arial"/>
              </a:defRPr>
            </a:lvl1pPr>
            <a:lvl2pPr marL="730826" indent="-304510">
              <a:buClr>
                <a:srgbClr val="00B5E6"/>
              </a:buClr>
              <a:buFont typeface="Arial" charset="0"/>
              <a:buChar char="•"/>
              <a:defRPr sz="1865">
                <a:solidFill>
                  <a:srgbClr val="787980"/>
                </a:solidFill>
                <a:latin typeface="Arial"/>
                <a:cs typeface="Arial"/>
              </a:defRPr>
            </a:lvl2pPr>
            <a:lvl3pPr>
              <a:defRPr sz="2664">
                <a:solidFill>
                  <a:srgbClr val="7F7F7F"/>
                </a:solidFill>
                <a:latin typeface="Arial"/>
                <a:cs typeface="Arial"/>
              </a:defRPr>
            </a:lvl3pPr>
            <a:lvl4pPr>
              <a:defRPr sz="2664">
                <a:solidFill>
                  <a:srgbClr val="7F7F7F"/>
                </a:solidFill>
                <a:latin typeface="Arial"/>
                <a:cs typeface="Arial"/>
              </a:defRPr>
            </a:lvl4pPr>
            <a:lvl5pPr>
              <a:defRPr sz="2664">
                <a:solidFill>
                  <a:srgbClr val="7F7F7F"/>
                </a:solidFill>
                <a:latin typeface="Arial"/>
                <a:cs typeface="Arial"/>
              </a:defRPr>
            </a:lvl5pPr>
            <a:lvl6pPr>
              <a:defRPr/>
            </a:lvl6pPr>
            <a:lvl7pPr>
              <a:defRPr/>
            </a:lvl7pPr>
            <a:lvl8pPr>
              <a:defRPr/>
            </a:lvl8pPr>
            <a:lvl9pPr>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443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2" name="テキスト プレースホルダー 16">
            <a:extLst>
              <a:ext uri="{FF2B5EF4-FFF2-40B4-BE49-F238E27FC236}">
                <a16:creationId xmlns:a16="http://schemas.microsoft.com/office/drawing/2014/main" id="{BFEF8652-659C-2B41-D5B4-1E00C20289D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3" name="テキスト プレースホルダー 16">
            <a:extLst>
              <a:ext uri="{FF2B5EF4-FFF2-40B4-BE49-F238E27FC236}">
                <a16:creationId xmlns:a16="http://schemas.microsoft.com/office/drawing/2014/main" id="{CF74B45A-846C-D980-58D5-930868B7E497}"/>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Tree>
    <p:extLst>
      <p:ext uri="{BB962C8B-B14F-4D97-AF65-F5344CB8AC3E}">
        <p14:creationId xmlns:p14="http://schemas.microsoft.com/office/powerpoint/2010/main" val="18124580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2">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Tree>
    <p:extLst>
      <p:ext uri="{BB962C8B-B14F-4D97-AF65-F5344CB8AC3E}">
        <p14:creationId xmlns:p14="http://schemas.microsoft.com/office/powerpoint/2010/main" val="3459826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A02BBE51-D587-789B-AAE1-9301EED09C5D}"/>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1"/>
            <a:ext cx="12192002" cy="6858001"/>
          </a:xfrm>
          <a:prstGeom prst="rect">
            <a:avLst/>
          </a:prstGeom>
        </p:spPr>
      </p:pic>
      <p:sp>
        <p:nvSpPr>
          <p:cNvPr id="2" name="スライド番号プレースホルダー 8">
            <a:extLst>
              <a:ext uri="{FF2B5EF4-FFF2-40B4-BE49-F238E27FC236}">
                <a16:creationId xmlns:a16="http://schemas.microsoft.com/office/drawing/2014/main" id="{248F3E3D-637B-8458-AB25-00CC49C8AE4F}"/>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3" name="フッター プレースホルダー 9">
            <a:extLst>
              <a:ext uri="{FF2B5EF4-FFF2-40B4-BE49-F238E27FC236}">
                <a16:creationId xmlns:a16="http://schemas.microsoft.com/office/drawing/2014/main" id="{7E7F8E16-C451-BE5D-0897-59BCCCF82CC6}"/>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プレースホルダー 16">
            <a:extLst>
              <a:ext uri="{FF2B5EF4-FFF2-40B4-BE49-F238E27FC236}">
                <a16:creationId xmlns:a16="http://schemas.microsoft.com/office/drawing/2014/main" id="{A66D2161-04B8-DA25-34F3-2C7C7951A932}"/>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5" name="テキスト プレースホルダー 16">
            <a:extLst>
              <a:ext uri="{FF2B5EF4-FFF2-40B4-BE49-F238E27FC236}">
                <a16:creationId xmlns:a16="http://schemas.microsoft.com/office/drawing/2014/main" id="{954D9F52-7D52-6622-AE3B-686F7FD9C4E0}"/>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7" name="図 6">
            <a:extLst>
              <a:ext uri="{FF2B5EF4-FFF2-40B4-BE49-F238E27FC236}">
                <a16:creationId xmlns:a16="http://schemas.microsoft.com/office/drawing/2014/main" id="{3F2EF020-8EA4-DCBC-096E-BD90BD3A57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90362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編A">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a:off x="0" y="0"/>
            <a:ext cx="12192002" cy="370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2" y="0"/>
            <a:ext cx="12192002" cy="370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64AE542D-9F9B-3B8D-EE68-EDEB61DB3C08}"/>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BC1E08DA-8A65-4AAA-87FB-AE7F08D7BADF}"/>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4" name="図 3">
            <a:extLst>
              <a:ext uri="{FF2B5EF4-FFF2-40B4-BE49-F238E27FC236}">
                <a16:creationId xmlns:a16="http://schemas.microsoft.com/office/drawing/2014/main" id="{070A99B8-5B18-BF15-8A5F-A06BA3FF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2046589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編B_2">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3" name="正方形/長方形 2">
            <a:extLst>
              <a:ext uri="{FF2B5EF4-FFF2-40B4-BE49-F238E27FC236}">
                <a16:creationId xmlns:a16="http://schemas.microsoft.com/office/drawing/2014/main" id="{B886DBC2-0C1C-F691-D05D-D8F5D6A656A1}"/>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pic>
        <p:nvPicPr>
          <p:cNvPr id="6" name="図 5">
            <a:extLst>
              <a:ext uri="{FF2B5EF4-FFF2-40B4-BE49-F238E27FC236}">
                <a16:creationId xmlns:a16="http://schemas.microsoft.com/office/drawing/2014/main" id="{10937657-A91B-7533-0F1F-DE560427F0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208576" y="126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Tree>
    <p:extLst>
      <p:ext uri="{BB962C8B-B14F-4D97-AF65-F5344CB8AC3E}">
        <p14:creationId xmlns:p14="http://schemas.microsoft.com/office/powerpoint/2010/main" val="114553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編C_2">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34B51E2-58B5-E3A8-7633-E3D1BF5BF7A8}"/>
              </a:ext>
            </a:extLst>
          </p:cNvPr>
          <p:cNvSpPr/>
          <p:nvPr userDrawn="1"/>
        </p:nvSpPr>
        <p:spPr>
          <a:xfrm flipH="1" flipV="1">
            <a:off x="0" y="0"/>
            <a:ext cx="12192002"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正方形/長方形 4">
            <a:extLst>
              <a:ext uri="{FF2B5EF4-FFF2-40B4-BE49-F238E27FC236}">
                <a16:creationId xmlns:a16="http://schemas.microsoft.com/office/drawing/2014/main" id="{3991AFF6-FA4E-6DDA-6CD4-7797AD3B3D2D}"/>
              </a:ext>
            </a:extLst>
          </p:cNvPr>
          <p:cNvSpPr/>
          <p:nvPr userDrawn="1"/>
        </p:nvSpPr>
        <p:spPr>
          <a:xfrm flipH="1">
            <a:off x="0"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17" name="テキスト プレースホルダー 16">
            <a:extLst>
              <a:ext uri="{FF2B5EF4-FFF2-40B4-BE49-F238E27FC236}">
                <a16:creationId xmlns:a16="http://schemas.microsoft.com/office/drawing/2014/main" id="{37D9F47A-37A7-35EF-1AD9-E6DC189518F3}"/>
              </a:ext>
            </a:extLst>
          </p:cNvPr>
          <p:cNvSpPr>
            <a:spLocks noGrp="1"/>
          </p:cNvSpPr>
          <p:nvPr userDrawn="1">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1" name="テキスト プレースホルダー 10">
            <a:extLst>
              <a:ext uri="{FF2B5EF4-FFF2-40B4-BE49-F238E27FC236}">
                <a16:creationId xmlns:a16="http://schemas.microsoft.com/office/drawing/2014/main" id="{DAD6F560-1B2A-AC13-AF4D-E668B8EE41EB}"/>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3" name="図 2">
            <a:extLst>
              <a:ext uri="{FF2B5EF4-FFF2-40B4-BE49-F238E27FC236}">
                <a16:creationId xmlns:a16="http://schemas.microsoft.com/office/drawing/2014/main" id="{F9D6DD10-6D30-39ED-6B99-CC296B5561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336426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1056000" y="-1215000"/>
            <a:ext cx="10080000" cy="1008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2" name="円/楕円 1">
            <a:extLst>
              <a:ext uri="{FF2B5EF4-FFF2-40B4-BE49-F238E27FC236}">
                <a16:creationId xmlns:a16="http://schemas.microsoft.com/office/drawing/2014/main" id="{46F53590-8511-C18A-E391-21F469D41F04}"/>
              </a:ext>
            </a:extLst>
          </p:cNvPr>
          <p:cNvSpPr>
            <a:spLocks noChangeAspect="1"/>
          </p:cNvSpPr>
          <p:nvPr userDrawn="1"/>
        </p:nvSpPr>
        <p:spPr>
          <a:xfrm flipH="1">
            <a:off x="1416000" y="-855000"/>
            <a:ext cx="9360000" cy="9360000"/>
          </a:xfrm>
          <a:prstGeom prst="ellipse">
            <a:avLst/>
          </a:prstGeom>
          <a:gradFill flip="none" rotWithShape="1">
            <a:gsLst>
              <a:gs pos="57000">
                <a:schemeClr val="bg1"/>
              </a:gs>
              <a:gs pos="100000">
                <a:schemeClr val="bg2">
                  <a:lumMod val="90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202955"/>
            <a:ext cx="16658844" cy="120295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9844493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21.xml"/><Relationship Id="rId7" Type="http://schemas.openxmlformats.org/officeDocument/2006/relationships/tags" Target="../tags/tag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11" Type="http://schemas.openxmlformats.org/officeDocument/2006/relationships/image" Target="../media/image15.png"/><Relationship Id="rId5" Type="http://schemas.openxmlformats.org/officeDocument/2006/relationships/slideLayout" Target="../slideLayouts/slideLayout23.xml"/><Relationship Id="rId10" Type="http://schemas.openxmlformats.org/officeDocument/2006/relationships/image" Target="../media/image14.emf"/><Relationship Id="rId4" Type="http://schemas.openxmlformats.org/officeDocument/2006/relationships/slideLayout" Target="../slideLayouts/slideLayout22.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96967"/>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7" r:id="rId4"/>
    <p:sldLayoutId id="2147483699" r:id="rId5"/>
    <p:sldLayoutId id="2147483701" r:id="rId6"/>
    <p:sldLayoutId id="2147483710" r:id="rId7"/>
    <p:sldLayoutId id="2147483711" r:id="rId8"/>
    <p:sldLayoutId id="2147483703" r:id="rId9"/>
    <p:sldLayoutId id="2147483712" r:id="rId10"/>
    <p:sldLayoutId id="2147483706" r:id="rId11"/>
    <p:sldLayoutId id="2147483707" r:id="rId12"/>
    <p:sldLayoutId id="2147483698" r:id="rId13"/>
    <p:sldLayoutId id="2147483708" r:id="rId14"/>
    <p:sldLayoutId id="2147483709" r:id="rId15"/>
    <p:sldLayoutId id="2147483831" r:id="rId16"/>
    <p:sldLayoutId id="2147483832" r:id="rId17"/>
  </p:sldLayoutIdLst>
  <p:hf hdr="0" dt="0"/>
  <p:txStyles>
    <p:title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itchFamily="2" charset="2"/>
        <a:buChar char="n"/>
        <a:defRPr kumimoji="1"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itchFamily="2" charset="2"/>
        <a:buChar char="l"/>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userDrawn="1">
          <p15:clr>
            <a:srgbClr val="F26B43"/>
          </p15:clr>
        </p15:guide>
        <p15:guide id="4" orient="horz" pos="4320">
          <p15:clr>
            <a:srgbClr val="F26B43"/>
          </p15:clr>
        </p15:guide>
        <p15:guide id="5" orient="horz">
          <p15:clr>
            <a:srgbClr val="F26B43"/>
          </p15:clr>
        </p15:guide>
        <p15:guide id="6" pos="7680">
          <p15:clr>
            <a:srgbClr val="F26B43"/>
          </p15:clr>
        </p15:guide>
        <p15:guide id="7" pos="455">
          <p15:clr>
            <a:srgbClr val="F26B43"/>
          </p15:clr>
        </p15:guide>
        <p15:guide id="8" pos="7223">
          <p15:clr>
            <a:srgbClr val="F26B43"/>
          </p15:clr>
        </p15:guide>
        <p15:guide id="9" orient="horz" pos="499" userDrawn="1">
          <p15:clr>
            <a:srgbClr val="F26B43"/>
          </p15:clr>
        </p15:guide>
        <p15:guide id="11" orient="horz" pos="4019">
          <p15:clr>
            <a:srgbClr val="F26B43"/>
          </p15:clr>
        </p15:guide>
        <p15:guide id="13" pos="6884">
          <p15:clr>
            <a:srgbClr val="F26B43"/>
          </p15:clr>
        </p15:guide>
        <p15:guide id="14" pos="796">
          <p15:clr>
            <a:srgbClr val="F26B43"/>
          </p15:clr>
        </p15:guide>
        <p15:guide id="17" orient="horz" pos="1049" userDrawn="1">
          <p15:clr>
            <a:srgbClr val="F26B43"/>
          </p15:clr>
        </p15:guide>
        <p15:guide id="18" orient="horz" pos="8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3" y="152401"/>
            <a:ext cx="104838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a:t>マスター タイトルの書式設定</a:t>
            </a:r>
            <a:endParaRPr lang="en-US"/>
          </a:p>
        </p:txBody>
      </p:sp>
      <p:sp>
        <p:nvSpPr>
          <p:cNvPr id="1027" name="Text Placeholder 2"/>
          <p:cNvSpPr>
            <a:spLocks noGrp="1"/>
          </p:cNvSpPr>
          <p:nvPr>
            <p:ph type="body" idx="1"/>
          </p:nvPr>
        </p:nvSpPr>
        <p:spPr bwMode="auto">
          <a:xfrm>
            <a:off x="609600" y="1543934"/>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Footer Placeholder 11">
            <a:extLst>
              <a:ext uri="{FF2B5EF4-FFF2-40B4-BE49-F238E27FC236}">
                <a16:creationId xmlns:a16="http://schemas.microsoft.com/office/drawing/2014/main" id="{9ABC9CBC-86F5-454F-AEB4-03878CA30FCA}"/>
              </a:ext>
            </a:extLst>
          </p:cNvPr>
          <p:cNvSpPr txBox="1">
            <a:spLocks/>
          </p:cNvSpPr>
          <p:nvPr userDrawn="1"/>
        </p:nvSpPr>
        <p:spPr>
          <a:xfrm>
            <a:off x="103520" y="6455523"/>
            <a:ext cx="4215205" cy="253990"/>
          </a:xfrm>
          <a:prstGeom prst="rect">
            <a:avLst/>
          </a:prstGeom>
        </p:spPr>
        <p:txBody>
          <a:bodyPr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r>
              <a:rPr lang="en-US" altLang="ja-JP" sz="800">
                <a:solidFill>
                  <a:srgbClr val="000000"/>
                </a:solidFill>
                <a:latin typeface="+mj-lt"/>
                <a:ea typeface="Meiryo UI" pitchFamily="50" charset="-128"/>
                <a:cs typeface="Meiryo UI" pitchFamily="50" charset="-128"/>
              </a:rPr>
              <a:t>CONFIDENTIAL</a:t>
            </a:r>
          </a:p>
        </p:txBody>
      </p:sp>
      <p:sp>
        <p:nvSpPr>
          <p:cNvPr id="8" name="Slide Number Placeholder 10">
            <a:extLst>
              <a:ext uri="{FF2B5EF4-FFF2-40B4-BE49-F238E27FC236}">
                <a16:creationId xmlns:a16="http://schemas.microsoft.com/office/drawing/2014/main" id="{5D6E49F0-BFFA-4E97-9EE0-802A1FE4A31D}"/>
              </a:ext>
            </a:extLst>
          </p:cNvPr>
          <p:cNvSpPr txBox="1">
            <a:spLocks/>
          </p:cNvSpPr>
          <p:nvPr userDrawn="1"/>
        </p:nvSpPr>
        <p:spPr>
          <a:xfrm>
            <a:off x="11632550" y="6567688"/>
            <a:ext cx="264543" cy="141825"/>
          </a:xfrm>
          <a:prstGeom prst="rect">
            <a:avLst/>
          </a:prstGeom>
        </p:spPr>
        <p:txBody>
          <a:bodyPr vert="horz" lIns="0" tIns="46800" rIns="0" bIns="46800" rtlCol="0" anchor="ctr" anchorCtr="0"/>
          <a:lstStyle>
            <a:defPPr>
              <a:defRPr lang="ja-JP"/>
            </a:defPPr>
            <a:lvl1pPr marL="0" algn="r" defTabSz="914400" rtl="0" eaLnBrk="1" latinLnBrk="0" hangingPunct="1">
              <a:defRPr kumimoji="1" sz="800"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FA9C6AD-F5D9-4909-94C3-E6A9EFC35C84}" type="slidenum">
              <a:rPr lang="en-US" sz="800" smtClean="0"/>
              <a:pPr/>
              <a:t>‹#›</a:t>
            </a:fld>
            <a:endParaRPr lang="en-US" sz="800"/>
          </a:p>
        </p:txBody>
      </p:sp>
    </p:spTree>
    <p:extLst>
      <p:ext uri="{BB962C8B-B14F-4D97-AF65-F5344CB8AC3E}">
        <p14:creationId xmlns:p14="http://schemas.microsoft.com/office/powerpoint/2010/main" val="3443723573"/>
      </p:ext>
    </p:extLst>
  </p:cSld>
  <p:clrMap bg1="lt1" tx1="dk1" bg2="lt2" tx2="dk2" accent1="accent1" accent2="accent2" accent3="accent3" accent4="accent4" accent5="accent5" accent6="accent6" hlink="hlink" folHlink="folHlink"/>
  <p:sldLayoutIdLst>
    <p:sldLayoutId id="2147483714" r:id="rId1"/>
  </p:sldLayoutIdLst>
  <p:transition>
    <p:fade/>
  </p:transition>
  <p:hf hdr="0" dt="0"/>
  <p:txStyles>
    <p:titleStyle>
      <a:lvl1pPr marL="0" marR="0" indent="0" algn="l" defTabSz="914400" rtl="0" eaLnBrk="1" fontAlgn="base" latinLnBrk="0" hangingPunct="1">
        <a:lnSpc>
          <a:spcPct val="100000"/>
        </a:lnSpc>
        <a:spcBef>
          <a:spcPct val="0"/>
        </a:spcBef>
        <a:spcAft>
          <a:spcPct val="0"/>
        </a:spcAft>
        <a:buClrTx/>
        <a:buSzTx/>
        <a:buFontTx/>
        <a:buNone/>
        <a:tabLst/>
        <a:defRPr kumimoji="1" sz="2400" b="1" kern="1200">
          <a:solidFill>
            <a:schemeClr val="tx1"/>
          </a:solidFill>
          <a:latin typeface="+mn-ea"/>
          <a:ea typeface="+mn-ea"/>
          <a:cs typeface="Arial" panose="020B0604020202020204" pitchFamily="34" charset="0"/>
        </a:defRPr>
      </a:lvl1pPr>
      <a:lvl2pPr algn="ctr" rtl="0" eaLnBrk="1" fontAlgn="base" hangingPunct="1">
        <a:spcBef>
          <a:spcPct val="0"/>
        </a:spcBef>
        <a:spcAft>
          <a:spcPct val="0"/>
        </a:spcAft>
        <a:defRPr kumimoji="1" sz="4400">
          <a:solidFill>
            <a:schemeClr val="tx1"/>
          </a:solidFill>
          <a:latin typeface="Arial" charset="0"/>
        </a:defRPr>
      </a:lvl2pPr>
      <a:lvl3pPr algn="ctr" rtl="0" eaLnBrk="1" fontAlgn="base" hangingPunct="1">
        <a:spcBef>
          <a:spcPct val="0"/>
        </a:spcBef>
        <a:spcAft>
          <a:spcPct val="0"/>
        </a:spcAft>
        <a:defRPr kumimoji="1" sz="4400">
          <a:solidFill>
            <a:schemeClr val="tx1"/>
          </a:solidFill>
          <a:latin typeface="Arial" charset="0"/>
        </a:defRPr>
      </a:lvl3pPr>
      <a:lvl4pPr algn="ctr" rtl="0" eaLnBrk="1" fontAlgn="base" hangingPunct="1">
        <a:spcBef>
          <a:spcPct val="0"/>
        </a:spcBef>
        <a:spcAft>
          <a:spcPct val="0"/>
        </a:spcAft>
        <a:defRPr kumimoji="1" sz="4400">
          <a:solidFill>
            <a:schemeClr val="tx1"/>
          </a:solidFill>
          <a:latin typeface="Arial" charset="0"/>
        </a:defRPr>
      </a:lvl4pPr>
      <a:lvl5pPr algn="ctr" rtl="0" eaLnBrk="1" fontAlgn="base" hangingPunct="1">
        <a:spcBef>
          <a:spcPct val="0"/>
        </a:spcBef>
        <a:spcAft>
          <a:spcPct val="0"/>
        </a:spcAft>
        <a:defRPr kumimoji="1" sz="4400">
          <a:solidFill>
            <a:schemeClr val="tx1"/>
          </a:solidFill>
          <a:latin typeface="Arial" charset="0"/>
        </a:defRPr>
      </a:lvl5pPr>
      <a:lvl6pPr marL="457200" algn="ctr" rtl="0" eaLnBrk="1" fontAlgn="base" hangingPunct="1">
        <a:spcBef>
          <a:spcPct val="0"/>
        </a:spcBef>
        <a:spcAft>
          <a:spcPct val="0"/>
        </a:spcAft>
        <a:defRPr kumimoji="1" sz="4400">
          <a:solidFill>
            <a:schemeClr val="tx1"/>
          </a:solidFill>
          <a:latin typeface="Arial" charset="0"/>
        </a:defRPr>
      </a:lvl6pPr>
      <a:lvl7pPr marL="914400" algn="ctr" rtl="0" eaLnBrk="1" fontAlgn="base" hangingPunct="1">
        <a:spcBef>
          <a:spcPct val="0"/>
        </a:spcBef>
        <a:spcAft>
          <a:spcPct val="0"/>
        </a:spcAft>
        <a:defRPr kumimoji="1" sz="4400">
          <a:solidFill>
            <a:schemeClr val="tx1"/>
          </a:solidFill>
          <a:latin typeface="Arial" charset="0"/>
        </a:defRPr>
      </a:lvl7pPr>
      <a:lvl8pPr marL="1371600" algn="ctr" rtl="0" eaLnBrk="1" fontAlgn="base" hangingPunct="1">
        <a:spcBef>
          <a:spcPct val="0"/>
        </a:spcBef>
        <a:spcAft>
          <a:spcPct val="0"/>
        </a:spcAft>
        <a:defRPr kumimoji="1" sz="4400">
          <a:solidFill>
            <a:schemeClr val="tx1"/>
          </a:solidFill>
          <a:latin typeface="Arial" charset="0"/>
        </a:defRPr>
      </a:lvl8pPr>
      <a:lvl9pPr marL="1828800" algn="ctr" rtl="0" eaLnBrk="1" fontAlgn="base" hangingPunct="1">
        <a:spcBef>
          <a:spcPct val="0"/>
        </a:spcBef>
        <a:spcAft>
          <a:spcPct val="0"/>
        </a:spcAft>
        <a:defRPr kumimoji="1" sz="4400">
          <a:solidFill>
            <a:schemeClr val="tx1"/>
          </a:solidFill>
          <a:latin typeface="Arial" charset="0"/>
        </a:defRPr>
      </a:lvl9pPr>
    </p:titleStyle>
    <p:bodyStyle>
      <a:lvl1pPr marL="0" indent="0" algn="l" rtl="0" eaLnBrk="1" fontAlgn="base" hangingPunct="1">
        <a:spcBef>
          <a:spcPct val="20000"/>
        </a:spcBef>
        <a:spcAft>
          <a:spcPct val="0"/>
        </a:spcAft>
        <a:buClr>
          <a:srgbClr val="00B0F0"/>
        </a:buClr>
        <a:buFontTx/>
        <a:buNone/>
        <a:defRPr kumimoji="1" sz="2800" kern="1200">
          <a:solidFill>
            <a:schemeClr val="tx1"/>
          </a:solidFill>
          <a:latin typeface="+mn-ea"/>
          <a:ea typeface="+mn-ea"/>
          <a:cs typeface="+mn-cs"/>
        </a:defRPr>
      </a:lvl1pPr>
      <a:lvl2pPr marL="576263" indent="-238125" algn="l" rtl="0" eaLnBrk="1" fontAlgn="base" hangingPunct="1">
        <a:spcBef>
          <a:spcPct val="20000"/>
        </a:spcBef>
        <a:spcAft>
          <a:spcPct val="0"/>
        </a:spcAft>
        <a:buClr>
          <a:srgbClr val="00B0F0"/>
        </a:buClr>
        <a:buFont typeface="Arial" pitchFamily="34" charset="0"/>
        <a:buChar char="•"/>
        <a:defRPr kumimoji="1" sz="2400" kern="1200">
          <a:solidFill>
            <a:schemeClr val="tx1"/>
          </a:solidFill>
          <a:latin typeface="+mn-ea"/>
          <a:ea typeface="+mn-ea"/>
          <a:cs typeface="+mn-cs"/>
        </a:defRPr>
      </a:lvl2pPr>
      <a:lvl3pPr marL="1027113" indent="-225425" algn="l" rtl="0" eaLnBrk="1" fontAlgn="base" hangingPunct="1">
        <a:spcBef>
          <a:spcPct val="20000"/>
        </a:spcBef>
        <a:spcAft>
          <a:spcPct val="0"/>
        </a:spcAft>
        <a:buClr>
          <a:srgbClr val="00B0F0"/>
        </a:buClr>
        <a:buFont typeface="Arial" pitchFamily="34" charset="0"/>
        <a:buChar char="•"/>
        <a:defRPr kumimoji="1" sz="2200" kern="1200">
          <a:solidFill>
            <a:schemeClr val="tx1"/>
          </a:solidFill>
          <a:latin typeface="+mn-ea"/>
          <a:ea typeface="+mn-ea"/>
          <a:cs typeface="+mn-cs"/>
        </a:defRPr>
      </a:lvl3pPr>
      <a:lvl4pPr marL="1490663" indent="-238125"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ea"/>
          <a:ea typeface="+mn-ea"/>
          <a:cs typeface="+mn-cs"/>
        </a:defRPr>
      </a:lvl4pPr>
      <a:lvl5pPr marL="2057400" indent="-228600"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6971055-0737-4AA3-97AD-A261885CA88B}"/>
              </a:ext>
            </a:extLst>
          </p:cNvPr>
          <p:cNvGraphicFramePr>
            <a:graphicFrameLocks noChangeAspect="1"/>
          </p:cNvGraphicFramePr>
          <p:nvPr userDrawn="1">
            <p:custDataLst>
              <p:tags r:id="rId7"/>
            </p:custDataLst>
            <p:extLst>
              <p:ext uri="{D42A27DB-BD31-4B8C-83A1-F6EECF244321}">
                <p14:modId xmlns:p14="http://schemas.microsoft.com/office/powerpoint/2010/main" val="203825443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スライド" r:id="rId9" imgW="395" imgH="394" progId="TCLayout.ActiveDocument.1">
                  <p:embed/>
                </p:oleObj>
              </mc:Choice>
              <mc:Fallback>
                <p:oleObj name="think-cellスライド" r:id="rId9" imgW="395" imgH="394" progId="TCLayout.ActiveDocument.1">
                  <p:embed/>
                  <p:pic>
                    <p:nvPicPr>
                      <p:cNvPr id="11" name="Object 10" hidden="1">
                        <a:extLst>
                          <a:ext uri="{FF2B5EF4-FFF2-40B4-BE49-F238E27FC236}">
                            <a16:creationId xmlns:a16="http://schemas.microsoft.com/office/drawing/2014/main" id="{F6971055-0737-4AA3-97AD-A261885CA88B}"/>
                          </a:ext>
                        </a:extLst>
                      </p:cNvPr>
                      <p:cNvPicPr/>
                      <p:nvPr/>
                    </p:nvPicPr>
                    <p:blipFill>
                      <a:blip r:embed="rId10"/>
                      <a:stretch>
                        <a:fillRect/>
                      </a:stretch>
                    </p:blipFill>
                    <p:spPr>
                      <a:xfrm>
                        <a:off x="1589"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EB4EEFB-1767-41C0-B6DB-06C2532C204F}"/>
              </a:ext>
            </a:extLst>
          </p:cNvPr>
          <p:cNvSpPr/>
          <p:nvPr userDrawn="1">
            <p:custDataLst>
              <p:tags r:id="rId8"/>
            </p:custDataLst>
          </p:nvPr>
        </p:nvSpPr>
        <p:spPr>
          <a:xfrm>
            <a:off x="1"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95" b="0" i="0" baseline="0">
              <a:latin typeface="Arial" panose="020B0604020202020204" pitchFamily="34" charset="0"/>
              <a:ea typeface="+mj-ea"/>
              <a:cs typeface="+mj-cs"/>
              <a:sym typeface="Arial" panose="020B0604020202020204" pitchFamily="34" charset="0"/>
            </a:endParaRPr>
          </a:p>
        </p:txBody>
      </p:sp>
      <p:sp>
        <p:nvSpPr>
          <p:cNvPr id="2" name="Title Placeholder 1">
            <a:extLst>
              <a:ext uri="{FF2B5EF4-FFF2-40B4-BE49-F238E27FC236}">
                <a16:creationId xmlns:a16="http://schemas.microsoft.com/office/drawing/2014/main" id="{B58ABE65-B098-534E-AFA7-9F34FDE04A74}"/>
              </a:ext>
            </a:extLst>
          </p:cNvPr>
          <p:cNvSpPr>
            <a:spLocks noGrp="1"/>
          </p:cNvSpPr>
          <p:nvPr>
            <p:ph type="title"/>
          </p:nvPr>
        </p:nvSpPr>
        <p:spPr>
          <a:xfrm>
            <a:off x="0" y="0"/>
            <a:ext cx="12192000" cy="1143000"/>
          </a:xfrm>
          <a:prstGeom prst="rect">
            <a:avLst/>
          </a:prstGeom>
        </p:spPr>
        <p:txBody>
          <a:bodyPr vert="horz" lIns="457200" tIns="45720" rIns="45720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9074C-8F23-CD48-BDD8-331A7662A1EC}"/>
              </a:ext>
            </a:extLst>
          </p:cNvPr>
          <p:cNvSpPr>
            <a:spLocks noGrp="1"/>
          </p:cNvSpPr>
          <p:nvPr>
            <p:ph type="body" idx="1"/>
          </p:nvPr>
        </p:nvSpPr>
        <p:spPr>
          <a:xfrm>
            <a:off x="2" y="1238995"/>
            <a:ext cx="12191999" cy="4653693"/>
          </a:xfrm>
          <a:prstGeom prst="rect">
            <a:avLst/>
          </a:prstGeom>
        </p:spPr>
        <p:txBody>
          <a:bodyPr vert="horz" lIns="457200" tIns="45720" rIns="45720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a:extLst>
              <a:ext uri="{FF2B5EF4-FFF2-40B4-BE49-F238E27FC236}">
                <a16:creationId xmlns:a16="http://schemas.microsoft.com/office/drawing/2014/main" id="{088E2855-6667-B149-BF11-16DD49C1EB88}"/>
              </a:ext>
            </a:extLst>
          </p:cNvPr>
          <p:cNvSpPr txBox="1"/>
          <p:nvPr userDrawn="1"/>
        </p:nvSpPr>
        <p:spPr>
          <a:xfrm>
            <a:off x="12812235" y="6315740"/>
            <a:ext cx="184731" cy="368884"/>
          </a:xfrm>
          <a:prstGeom prst="rect">
            <a:avLst/>
          </a:prstGeom>
          <a:noFill/>
        </p:spPr>
        <p:txBody>
          <a:bodyPr wrap="none" rtlCol="0">
            <a:spAutoFit/>
          </a:bodyPr>
          <a:lstStyle/>
          <a:p>
            <a:endParaRPr lang="en-US" sz="1797"/>
          </a:p>
        </p:txBody>
      </p:sp>
      <p:sp>
        <p:nvSpPr>
          <p:cNvPr id="5" name="Slide Number Placeholder 5">
            <a:extLst>
              <a:ext uri="{FF2B5EF4-FFF2-40B4-BE49-F238E27FC236}">
                <a16:creationId xmlns:a16="http://schemas.microsoft.com/office/drawing/2014/main" id="{6C38FB73-2982-4ADB-8C72-2481A0A43F32}"/>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rgbClr val="8D8DA3"/>
                </a:solidFill>
              </a:defRPr>
            </a:lvl1pPr>
          </a:lstStyle>
          <a:p>
            <a:fld id="{7AD2CD2D-0C39-C844-B16A-E0892E0FEA32}" type="slidenum">
              <a:rPr lang="en-US" smtClean="0"/>
              <a:pPr/>
              <a:t>‹#›</a:t>
            </a:fld>
            <a:endParaRPr lang="en-US"/>
          </a:p>
        </p:txBody>
      </p:sp>
      <p:sp>
        <p:nvSpPr>
          <p:cNvPr id="6" name="Slide Number Placeholder 5">
            <a:extLst>
              <a:ext uri="{FF2B5EF4-FFF2-40B4-BE49-F238E27FC236}">
                <a16:creationId xmlns:a16="http://schemas.microsoft.com/office/drawing/2014/main" id="{A95B6618-0C12-4133-A766-579FC496075C}"/>
              </a:ext>
            </a:extLst>
          </p:cNvPr>
          <p:cNvSpPr txBox="1">
            <a:spLocks/>
          </p:cNvSpPr>
          <p:nvPr userDrawn="1"/>
        </p:nvSpPr>
        <p:spPr>
          <a:xfrm>
            <a:off x="10951538" y="6286703"/>
            <a:ext cx="1013737" cy="365125"/>
          </a:xfrm>
          <a:prstGeom prst="rect">
            <a:avLst/>
          </a:prstGeom>
        </p:spPr>
        <p:txBody>
          <a:bodyPr vert="horz" lIns="0" tIns="45678" rIns="0" bIns="45678" rtlCol="0" anchor="ctr"/>
          <a:lstStyle>
            <a:defPPr>
              <a:defRPr lang="en-US"/>
            </a:defPPr>
            <a:lvl1pPr marL="0" algn="r" defTabSz="914400" rtl="0" eaLnBrk="1" latinLnBrk="0" hangingPunct="1">
              <a:defRPr sz="899" kern="1200">
                <a:solidFill>
                  <a:srgbClr val="8D8DA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D2CD2D-0C39-C844-B16A-E0892E0FEA32}" type="slidenum">
              <a:rPr lang="en-US" sz="898" smtClean="0"/>
              <a:pPr/>
              <a:t>‹#›</a:t>
            </a:fld>
            <a:endParaRPr lang="en-US" sz="898"/>
          </a:p>
        </p:txBody>
      </p:sp>
      <p:pic>
        <p:nvPicPr>
          <p:cNvPr id="7" name="Picture 6">
            <a:extLst>
              <a:ext uri="{FF2B5EF4-FFF2-40B4-BE49-F238E27FC236}">
                <a16:creationId xmlns:a16="http://schemas.microsoft.com/office/drawing/2014/main" id="{3ED82A85-F5EE-4A4E-96DA-7CBF609DE875}"/>
              </a:ext>
            </a:extLst>
          </p:cNvPr>
          <p:cNvPicPr>
            <a:picLocks/>
          </p:cNvPicPr>
          <p:nvPr userDrawn="1"/>
        </p:nvPicPr>
        <p:blipFill>
          <a:blip r:embed="rId11"/>
          <a:stretch>
            <a:fillRect/>
          </a:stretch>
        </p:blipFill>
        <p:spPr>
          <a:xfrm>
            <a:off x="-3048" y="6787378"/>
            <a:ext cx="12198096" cy="70624"/>
          </a:xfrm>
          <a:prstGeom prst="rect">
            <a:avLst/>
          </a:prstGeom>
        </p:spPr>
      </p:pic>
    </p:spTree>
    <p:extLst>
      <p:ext uri="{BB962C8B-B14F-4D97-AF65-F5344CB8AC3E}">
        <p14:creationId xmlns:p14="http://schemas.microsoft.com/office/powerpoint/2010/main" val="2392616175"/>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8" r:id="rId3"/>
    <p:sldLayoutId id="2147483829" r:id="rId4"/>
    <p:sldLayoutId id="2147483830" r:id="rId5"/>
  </p:sldLayoutIdLst>
  <p:hf hdr="0" dt="0"/>
  <p:txStyles>
    <p:titleStyle>
      <a:lvl1pPr algn="l" defTabSz="912710" rtl="0" eaLnBrk="1" latinLnBrk="0" hangingPunct="1">
        <a:lnSpc>
          <a:spcPct val="90000"/>
        </a:lnSpc>
        <a:spcBef>
          <a:spcPct val="0"/>
        </a:spcBef>
        <a:buNone/>
        <a:defRPr sz="2795" kern="1200">
          <a:solidFill>
            <a:schemeClr val="tx1"/>
          </a:solidFill>
          <a:latin typeface="+mj-lt"/>
          <a:ea typeface="+mj-ea"/>
          <a:cs typeface="+mj-cs"/>
        </a:defRPr>
      </a:lvl1pPr>
    </p:titleStyle>
    <p:bodyStyle>
      <a:lvl1pPr marL="228178" indent="-228178" algn="l" defTabSz="912710" rtl="0" eaLnBrk="1" latinLnBrk="0" hangingPunct="1">
        <a:lnSpc>
          <a:spcPct val="140000"/>
        </a:lnSpc>
        <a:spcBef>
          <a:spcPts val="998"/>
        </a:spcBef>
        <a:buClr>
          <a:schemeClr val="accent4"/>
        </a:buClr>
        <a:buFont typeface="Arial" panose="020B0604020202020204" pitchFamily="34" charset="0"/>
        <a:buChar char="•"/>
        <a:defRPr sz="1997" kern="1200">
          <a:solidFill>
            <a:schemeClr val="tx2">
              <a:lumMod val="75000"/>
            </a:schemeClr>
          </a:solidFill>
          <a:latin typeface="+mn-lt"/>
          <a:ea typeface="+mn-ea"/>
          <a:cs typeface="+mn-cs"/>
        </a:defRPr>
      </a:lvl1pPr>
      <a:lvl2pPr marL="684533" indent="-228178" algn="l" defTabSz="912710" rtl="0" eaLnBrk="1" latinLnBrk="0" hangingPunct="1">
        <a:lnSpc>
          <a:spcPct val="90000"/>
        </a:lnSpc>
        <a:spcBef>
          <a:spcPts val="500"/>
        </a:spcBef>
        <a:buClr>
          <a:schemeClr val="accent4"/>
        </a:buClr>
        <a:buFont typeface="Arial" panose="020B0604020202020204" pitchFamily="34" charset="0"/>
        <a:buChar char="•"/>
        <a:defRPr sz="1597" kern="1200">
          <a:solidFill>
            <a:schemeClr val="tx2">
              <a:lumMod val="75000"/>
            </a:schemeClr>
          </a:solidFill>
          <a:latin typeface="+mn-lt"/>
          <a:ea typeface="+mn-ea"/>
          <a:cs typeface="+mn-cs"/>
        </a:defRPr>
      </a:lvl2pPr>
      <a:lvl3pPr marL="1140886" indent="-228178" algn="l" defTabSz="912710" rtl="0" eaLnBrk="1" latinLnBrk="0" hangingPunct="1">
        <a:lnSpc>
          <a:spcPct val="90000"/>
        </a:lnSpc>
        <a:spcBef>
          <a:spcPts val="500"/>
        </a:spcBef>
        <a:buClr>
          <a:schemeClr val="accent4"/>
        </a:buClr>
        <a:buFont typeface="Arial" panose="020B0604020202020204" pitchFamily="34" charset="0"/>
        <a:buChar char="•"/>
        <a:defRPr sz="1397" kern="1200">
          <a:solidFill>
            <a:schemeClr val="tx2">
              <a:lumMod val="75000"/>
            </a:schemeClr>
          </a:solidFill>
          <a:latin typeface="+mn-lt"/>
          <a:ea typeface="+mn-ea"/>
          <a:cs typeface="+mn-cs"/>
        </a:defRPr>
      </a:lvl3pPr>
      <a:lvl4pPr marL="1597241" indent="-228178" algn="l" defTabSz="912710" rtl="0" eaLnBrk="1" latinLnBrk="0" hangingPunct="1">
        <a:lnSpc>
          <a:spcPct val="90000"/>
        </a:lnSpc>
        <a:spcBef>
          <a:spcPts val="500"/>
        </a:spcBef>
        <a:buClr>
          <a:schemeClr val="accent4"/>
        </a:buClr>
        <a:buFont typeface="Arial" panose="020B0604020202020204" pitchFamily="34" charset="0"/>
        <a:buChar char="•"/>
        <a:defRPr sz="1198" kern="1200">
          <a:solidFill>
            <a:schemeClr val="tx2">
              <a:lumMod val="75000"/>
            </a:schemeClr>
          </a:solidFill>
          <a:latin typeface="+mn-lt"/>
          <a:ea typeface="+mn-ea"/>
          <a:cs typeface="+mn-cs"/>
        </a:defRPr>
      </a:lvl4pPr>
      <a:lvl5pPr marL="2053596" indent="-228178" algn="l" defTabSz="912710" rtl="0" eaLnBrk="1" latinLnBrk="0" hangingPunct="1">
        <a:lnSpc>
          <a:spcPct val="90000"/>
        </a:lnSpc>
        <a:spcBef>
          <a:spcPts val="500"/>
        </a:spcBef>
        <a:buClr>
          <a:schemeClr val="accent4"/>
        </a:buClr>
        <a:buFont typeface="Arial" panose="020B0604020202020204" pitchFamily="34" charset="0"/>
        <a:buChar char="•"/>
        <a:defRPr sz="998" kern="1200">
          <a:solidFill>
            <a:schemeClr val="tx2">
              <a:lumMod val="75000"/>
            </a:schemeClr>
          </a:solidFill>
          <a:latin typeface="+mn-lt"/>
          <a:ea typeface="+mn-ea"/>
          <a:cs typeface="+mn-cs"/>
        </a:defRPr>
      </a:lvl5pPr>
      <a:lvl6pPr marL="2509951"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6pPr>
      <a:lvl7pPr marL="296630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7pPr>
      <a:lvl8pPr marL="3422659"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8pPr>
      <a:lvl9pPr marL="387901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710" rtl="0" eaLnBrk="1" latinLnBrk="0" hangingPunct="1">
        <a:defRPr sz="1797" kern="1200">
          <a:solidFill>
            <a:schemeClr val="tx1"/>
          </a:solidFill>
          <a:latin typeface="+mn-lt"/>
          <a:ea typeface="+mn-ea"/>
          <a:cs typeface="+mn-cs"/>
        </a:defRPr>
      </a:lvl1pPr>
      <a:lvl2pPr marL="456355" algn="l" defTabSz="912710" rtl="0" eaLnBrk="1" latinLnBrk="0" hangingPunct="1">
        <a:defRPr sz="1797" kern="1200">
          <a:solidFill>
            <a:schemeClr val="tx1"/>
          </a:solidFill>
          <a:latin typeface="+mn-lt"/>
          <a:ea typeface="+mn-ea"/>
          <a:cs typeface="+mn-cs"/>
        </a:defRPr>
      </a:lvl2pPr>
      <a:lvl3pPr marL="912710" algn="l" defTabSz="912710" rtl="0" eaLnBrk="1" latinLnBrk="0" hangingPunct="1">
        <a:defRPr sz="1797" kern="1200">
          <a:solidFill>
            <a:schemeClr val="tx1"/>
          </a:solidFill>
          <a:latin typeface="+mn-lt"/>
          <a:ea typeface="+mn-ea"/>
          <a:cs typeface="+mn-cs"/>
        </a:defRPr>
      </a:lvl3pPr>
      <a:lvl4pPr marL="1369063" algn="l" defTabSz="912710" rtl="0" eaLnBrk="1" latinLnBrk="0" hangingPunct="1">
        <a:defRPr sz="1797" kern="1200">
          <a:solidFill>
            <a:schemeClr val="tx1"/>
          </a:solidFill>
          <a:latin typeface="+mn-lt"/>
          <a:ea typeface="+mn-ea"/>
          <a:cs typeface="+mn-cs"/>
        </a:defRPr>
      </a:lvl4pPr>
      <a:lvl5pPr marL="1825418" algn="l" defTabSz="912710" rtl="0" eaLnBrk="1" latinLnBrk="0" hangingPunct="1">
        <a:defRPr sz="1797" kern="1200">
          <a:solidFill>
            <a:schemeClr val="tx1"/>
          </a:solidFill>
          <a:latin typeface="+mn-lt"/>
          <a:ea typeface="+mn-ea"/>
          <a:cs typeface="+mn-cs"/>
        </a:defRPr>
      </a:lvl5pPr>
      <a:lvl6pPr marL="2281773" algn="l" defTabSz="912710" rtl="0" eaLnBrk="1" latinLnBrk="0" hangingPunct="1">
        <a:defRPr sz="1797" kern="1200">
          <a:solidFill>
            <a:schemeClr val="tx1"/>
          </a:solidFill>
          <a:latin typeface="+mn-lt"/>
          <a:ea typeface="+mn-ea"/>
          <a:cs typeface="+mn-cs"/>
        </a:defRPr>
      </a:lvl6pPr>
      <a:lvl7pPr marL="2738128" algn="l" defTabSz="912710" rtl="0" eaLnBrk="1" latinLnBrk="0" hangingPunct="1">
        <a:defRPr sz="1797" kern="1200">
          <a:solidFill>
            <a:schemeClr val="tx1"/>
          </a:solidFill>
          <a:latin typeface="+mn-lt"/>
          <a:ea typeface="+mn-ea"/>
          <a:cs typeface="+mn-cs"/>
        </a:defRPr>
      </a:lvl7pPr>
      <a:lvl8pPr marL="3194482" algn="l" defTabSz="912710" rtl="0" eaLnBrk="1" latinLnBrk="0" hangingPunct="1">
        <a:defRPr sz="1797" kern="1200">
          <a:solidFill>
            <a:schemeClr val="tx1"/>
          </a:solidFill>
          <a:latin typeface="+mn-lt"/>
          <a:ea typeface="+mn-ea"/>
          <a:cs typeface="+mn-cs"/>
        </a:defRPr>
      </a:lvl8pPr>
      <a:lvl9pPr marL="3650837" algn="l" defTabSz="912710"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EABB711-CDB9-8964-3BA3-BD885022902A}"/>
              </a:ext>
            </a:extLst>
          </p:cNvPr>
          <p:cNvSpPr>
            <a:spLocks noGrp="1"/>
          </p:cNvSpPr>
          <p:nvPr>
            <p:ph type="ftr" sz="quarter" idx="12"/>
          </p:nvPr>
        </p:nvSpPr>
        <p:spPr/>
        <p:txBody>
          <a:bodyPr/>
          <a:lstStyle/>
          <a:p>
            <a:pPr algn="ctr"/>
            <a:r>
              <a:rPr lang="pt-PT" altLang="ja-JP"/>
              <a:t>Copyright © Medical Review Co., Ltd. All Rights Reserved.</a:t>
            </a:r>
            <a:endParaRPr lang="ja-JP" altLang="en-US"/>
          </a:p>
        </p:txBody>
      </p:sp>
      <p:sp>
        <p:nvSpPr>
          <p:cNvPr id="3" name="テキスト プレースホルダー 2">
            <a:extLst>
              <a:ext uri="{FF2B5EF4-FFF2-40B4-BE49-F238E27FC236}">
                <a16:creationId xmlns:a16="http://schemas.microsoft.com/office/drawing/2014/main" id="{43D93388-1CAB-51B5-E673-F241030E9598}"/>
              </a:ext>
            </a:extLst>
          </p:cNvPr>
          <p:cNvSpPr>
            <a:spLocks noGrp="1"/>
          </p:cNvSpPr>
          <p:nvPr>
            <p:ph type="body" sz="quarter" idx="13"/>
          </p:nvPr>
        </p:nvSpPr>
        <p:spPr/>
        <p:txBody>
          <a:bodyPr/>
          <a:lstStyle/>
          <a:p>
            <a:r>
              <a:rPr kumimoji="1" lang="ja-JP" altLang="en-US">
                <a:latin typeface="Meiryo UI" panose="020B0604030504040204" pitchFamily="50" charset="-128"/>
                <a:ea typeface="Meiryo UI" panose="020B0604030504040204" pitchFamily="50" charset="-128"/>
              </a:rPr>
              <a:t>クライアント名</a:t>
            </a:r>
            <a:r>
              <a:rPr kumimoji="1" lang="en-US" altLang="ja-JP" dirty="0">
                <a:latin typeface="Meiryo UI" panose="020B0604030504040204" pitchFamily="50" charset="-128"/>
                <a:ea typeface="Meiryo UI" panose="020B0604030504040204" pitchFamily="50" charset="-128"/>
              </a:rPr>
              <a:t> </a:t>
            </a:r>
            <a:r>
              <a:rPr kumimoji="1" lang="ja-JP" altLang="en-US">
                <a:latin typeface="Meiryo UI" panose="020B0604030504040204" pitchFamily="50" charset="-128"/>
                <a:ea typeface="Meiryo UI" panose="020B0604030504040204" pitchFamily="50" charset="-128"/>
              </a:rPr>
              <a:t>御中</a:t>
            </a:r>
          </a:p>
        </p:txBody>
      </p:sp>
      <p:sp>
        <p:nvSpPr>
          <p:cNvPr id="4" name="テキスト プレースホルダー 3">
            <a:extLst>
              <a:ext uri="{FF2B5EF4-FFF2-40B4-BE49-F238E27FC236}">
                <a16:creationId xmlns:a16="http://schemas.microsoft.com/office/drawing/2014/main" id="{91085332-775A-00B9-22A4-69A1467850BD}"/>
              </a:ext>
            </a:extLst>
          </p:cNvPr>
          <p:cNvSpPr>
            <a:spLocks noGrp="1"/>
          </p:cNvSpPr>
          <p:nvPr>
            <p:ph type="body" sz="quarter" idx="14"/>
          </p:nvPr>
        </p:nvSpPr>
        <p:spPr>
          <a:xfrm>
            <a:off x="7872000" y="3356206"/>
            <a:ext cx="4320000" cy="1101493"/>
          </a:xfrm>
        </p:spPr>
        <p:txBody>
          <a:bodyPr anchor="t"/>
          <a:lstStyle/>
          <a:p>
            <a:r>
              <a:rPr kumimoji="1" lang="en" altLang="ja-JP" sz="1800" dirty="0">
                <a:latin typeface="Meiryo UI" panose="020B0604030504040204" pitchFamily="50" charset="-128"/>
                <a:ea typeface="Meiryo UI" panose="020B0604030504040204" pitchFamily="50" charset="-128"/>
              </a:rPr>
              <a:t>{{</a:t>
            </a:r>
            <a:r>
              <a:rPr kumimoji="1" lang="en" altLang="ja-JP" sz="1800" dirty="0" err="1">
                <a:latin typeface="Meiryo UI" panose="020B0604030504040204" pitchFamily="50" charset="-128"/>
                <a:ea typeface="Meiryo UI" panose="020B0604030504040204" pitchFamily="50" charset="-128"/>
              </a:rPr>
              <a:t>productName</a:t>
            </a:r>
            <a:r>
              <a:rPr kumimoji="1" lang="en" altLang="ja-JP" sz="1800" dirty="0">
                <a:latin typeface="Meiryo UI" panose="020B0604030504040204" pitchFamily="50" charset="-128"/>
                <a:ea typeface="Meiryo UI" panose="020B0604030504040204" pitchFamily="50" charset="-128"/>
              </a:rPr>
              <a:t>}}</a:t>
            </a:r>
          </a:p>
          <a:p>
            <a:r>
              <a:rPr lang="ja-JP" altLang="en-US" sz="1800">
                <a:latin typeface="Meiryo UI" panose="020B0604030504040204" pitchFamily="50" charset="-128"/>
                <a:ea typeface="Meiryo UI" panose="020B0604030504040204" pitchFamily="50" charset="-128"/>
              </a:rPr>
              <a:t>のデザインのご提案</a:t>
            </a:r>
            <a:endParaRPr kumimoji="1" lang="ja-JP" altLang="en-US" sz="1800">
              <a:latin typeface="Meiryo UI" panose="020B0604030504040204" pitchFamily="50" charset="-128"/>
              <a:ea typeface="Meiryo UI" panose="020B0604030504040204" pitchFamily="50" charset="-128"/>
            </a:endParaRPr>
          </a:p>
        </p:txBody>
      </p:sp>
      <p:sp>
        <p:nvSpPr>
          <p:cNvPr id="5" name="テキスト プレースホルダー 12">
            <a:extLst>
              <a:ext uri="{FF2B5EF4-FFF2-40B4-BE49-F238E27FC236}">
                <a16:creationId xmlns:a16="http://schemas.microsoft.com/office/drawing/2014/main" id="{64938B04-3B0F-9B27-7144-BACA370E6DD7}"/>
              </a:ext>
            </a:extLst>
          </p:cNvPr>
          <p:cNvSpPr txBox="1">
            <a:spLocks/>
          </p:cNvSpPr>
          <p:nvPr/>
        </p:nvSpPr>
        <p:spPr>
          <a:xfrm>
            <a:off x="10514442" y="6246000"/>
            <a:ext cx="2129250" cy="468000"/>
          </a:xfrm>
          <a:prstGeom prst="rect">
            <a:avLst/>
          </a:prstGeom>
        </p:spPr>
        <p:txBody>
          <a:bodyPr wrap="none" lIns="0" tIns="0" rIns="0" bIns="0" anchor="ctr" anchorCtr="0"/>
          <a:lstStyle>
            <a:lvl1pPr marL="0" indent="0" algn="l" defTabSz="914400" rtl="0" eaLnBrk="1" latinLnBrk="0" hangingPunct="1">
              <a:lnSpc>
                <a:spcPct val="90000"/>
              </a:lnSpc>
              <a:spcBef>
                <a:spcPts val="1000"/>
              </a:spcBef>
              <a:buClr>
                <a:schemeClr val="accent1"/>
              </a:buClr>
              <a:buFont typeface="Wingdings" pitchFamily="2" charset="2"/>
              <a:buNone/>
              <a:defRPr kumimoji="1" sz="2800" b="1" kern="1200" spc="3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 typeface="Wingdings" pitchFamily="2" charset="2"/>
              <a:buNone/>
              <a:defRPr kumimoji="1" sz="16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 typeface="Arial" panose="020B0604020202020204" pitchFamily="34" charset="0"/>
              <a:buNone/>
              <a:defRPr kumimoji="1" sz="14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 typeface="Arial" panose="020B0604020202020204" pitchFamily="34" charset="0"/>
              <a:buNone/>
              <a:defRPr kumimoji="1" sz="12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 typeface="Arial" panose="020B0604020202020204" pitchFamily="34" charset="0"/>
              <a:buNone/>
              <a:defRPr kumimoji="1" sz="1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20xx.xx.xx</a:t>
            </a:r>
            <a:endParaRPr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5956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67998" y="3192845"/>
            <a:ext cx="1064859" cy="472310"/>
          </a:xfrm>
        </p:spPr>
        <p:txBody>
          <a:bodyPr/>
          <a:lstStyle/>
          <a:p>
            <a:r>
              <a:rPr lang="ja-JP" altLang="en-US">
                <a:latin typeface="+mn-ea"/>
                <a:ea typeface="+mn-ea"/>
              </a:rPr>
              <a:t>与</a:t>
            </a:r>
            <a:r>
              <a:rPr lang="en-US" altLang="ja-JP" dirty="0">
                <a:latin typeface="+mn-ea"/>
                <a:ea typeface="+mn-ea"/>
              </a:rPr>
              <a:t> </a:t>
            </a:r>
            <a:r>
              <a:rPr lang="ja-JP" altLang="en-US">
                <a:latin typeface="+mn-ea"/>
                <a:ea typeface="+mn-ea"/>
              </a:rPr>
              <a:t>件</a:t>
            </a:r>
            <a:endParaRPr dirty="0">
              <a:latin typeface="+mn-ea"/>
              <a:ea typeface="+mn-ea"/>
            </a:endParaRPr>
          </a:p>
        </p:txBody>
      </p:sp>
      <p:sp>
        <p:nvSpPr>
          <p:cNvPr id="6" name="テキスト ボックス 5">
            <a:extLst>
              <a:ext uri="{FF2B5EF4-FFF2-40B4-BE49-F238E27FC236}">
                <a16:creationId xmlns:a16="http://schemas.microsoft.com/office/drawing/2014/main" id="{32CBE6B0-74AA-6FE7-1278-D33FBD8D3296}"/>
              </a:ext>
            </a:extLst>
          </p:cNvPr>
          <p:cNvSpPr txBox="1"/>
          <p:nvPr/>
        </p:nvSpPr>
        <p:spPr>
          <a:xfrm>
            <a:off x="5630091" y="5264331"/>
            <a:ext cx="0" cy="0"/>
          </a:xfrm>
          <a:prstGeom prst="rect">
            <a:avLst/>
          </a:prstGeom>
          <a:noFill/>
        </p:spPr>
        <p:txBody>
          <a:bodyPr wrap="none" lIns="0" tIns="0" rIns="0" bIns="0" rtlCol="0" anchor="ctr" anchorCtr="0">
            <a:noAutofit/>
          </a:bodyPr>
          <a:lstStyle/>
          <a:p>
            <a:pPr algn="l"/>
            <a:endParaRPr kumimoji="1" lang="ja-JP" altLang="en-US"/>
          </a:p>
        </p:txBody>
      </p:sp>
      <p:graphicFrame>
        <p:nvGraphicFramePr>
          <p:cNvPr id="7" name="表 6">
            <a:extLst>
              <a:ext uri="{FF2B5EF4-FFF2-40B4-BE49-F238E27FC236}">
                <a16:creationId xmlns:a16="http://schemas.microsoft.com/office/drawing/2014/main" id="{EFC222A7-299C-514B-653F-3D1F40016909}"/>
              </a:ext>
            </a:extLst>
          </p:cNvPr>
          <p:cNvGraphicFramePr>
            <a:graphicFrameLocks noGrp="1"/>
          </p:cNvGraphicFramePr>
          <p:nvPr>
            <p:extLst>
              <p:ext uri="{D42A27DB-BD31-4B8C-83A1-F6EECF244321}">
                <p14:modId xmlns:p14="http://schemas.microsoft.com/office/powerpoint/2010/main" val="1473575316"/>
              </p:ext>
            </p:extLst>
          </p:nvPr>
        </p:nvGraphicFramePr>
        <p:xfrm>
          <a:off x="4736013" y="1078376"/>
          <a:ext cx="6066971" cy="4701248"/>
        </p:xfrm>
        <a:graphic>
          <a:graphicData uri="http://schemas.openxmlformats.org/drawingml/2006/table">
            <a:tbl>
              <a:tblPr firstRow="1" bandRow="1">
                <a:tableStyleId>{7DF18680-E054-41AD-8BC1-D1AEF772440D}</a:tableStyleId>
              </a:tblPr>
              <a:tblGrid>
                <a:gridCol w="1521096">
                  <a:extLst>
                    <a:ext uri="{9D8B030D-6E8A-4147-A177-3AD203B41FA5}">
                      <a16:colId xmlns:a16="http://schemas.microsoft.com/office/drawing/2014/main" val="3411483883"/>
                    </a:ext>
                  </a:extLst>
                </a:gridCol>
                <a:gridCol w="4545875">
                  <a:extLst>
                    <a:ext uri="{9D8B030D-6E8A-4147-A177-3AD203B41FA5}">
                      <a16:colId xmlns:a16="http://schemas.microsoft.com/office/drawing/2014/main" val="3478665473"/>
                    </a:ext>
                  </a:extLst>
                </a:gridCol>
              </a:tblGrid>
              <a:tr h="587656">
                <a:tc>
                  <a:txBody>
                    <a:bodyPr/>
                    <a:lstStyle/>
                    <a:p>
                      <a:pPr algn="ctr"/>
                      <a:r>
                        <a:rPr lang="en-US" altLang="ja-JP" sz="1200" b="1">
                          <a:solidFill>
                            <a:srgbClr val="000000"/>
                          </a:solidFill>
                        </a:rPr>
                        <a:t>製品名</a:t>
                      </a:r>
                      <a:endParaRPr kumimoji="1" lang="ja-JP" altLang="en-US" sz="1200" b="1"/>
                    </a:p>
                  </a:txBody>
                  <a:tcPr anchor="ctr">
                    <a:lnR w="6350" cap="flat" cmpd="sng" algn="ctr">
                      <a:no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400" b="0" dirty="0">
                          <a:solidFill>
                            <a:srgbClr val="000000"/>
                          </a:solidFill>
                        </a:rPr>
                        <a:t>{{</a:t>
                      </a:r>
                      <a:r>
                        <a:rPr lang="en" altLang="ja-JP" sz="1400" b="0" dirty="0" err="1">
                          <a:solidFill>
                            <a:srgbClr val="000000"/>
                          </a:solidFill>
                        </a:rPr>
                        <a:t>productName</a:t>
                      </a:r>
                      <a:r>
                        <a:rPr lang="en" altLang="ja-JP" sz="1400" b="0" dirty="0">
                          <a:solidFill>
                            <a:srgbClr val="000000"/>
                          </a:solidFill>
                        </a:rPr>
                        <a:t>}}</a:t>
                      </a:r>
                      <a:endParaRPr kumimoji="1" lang="ja-JP" altLang="en-US" sz="1400" b="0"/>
                    </a:p>
                  </a:txBody>
                  <a:tcPr anchor="ctr">
                    <a:lnL w="6350" cap="flat" cmpd="sng" algn="ctr">
                      <a:no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072290024"/>
                  </a:ext>
                </a:extLst>
              </a:tr>
              <a:tr h="587656">
                <a:tc>
                  <a:txBody>
                    <a:bodyPr/>
                    <a:lstStyle/>
                    <a:p>
                      <a:pPr algn="ctr"/>
                      <a:r>
                        <a:rPr lang="ja-JP" altLang="en-US" sz="1200" b="1">
                          <a:solidFill>
                            <a:srgbClr val="000000"/>
                          </a:solidFill>
                        </a:rPr>
                        <a:t>アイテム</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dirty="0"/>
                        <a:t>{{</a:t>
                      </a:r>
                      <a:r>
                        <a:rPr kumimoji="1" lang="en" altLang="ja-JP" sz="1400" b="0" dirty="0" err="1"/>
                        <a:t>itemName</a:t>
                      </a:r>
                      <a:r>
                        <a:rPr kumimoji="1" lang="en" altLang="ja-JP" sz="1400" b="0" dirty="0"/>
                        <a:t>}}</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179358080"/>
                  </a:ext>
                </a:extLst>
              </a:tr>
              <a:tr h="587656">
                <a:tc>
                  <a:txBody>
                    <a:bodyPr/>
                    <a:lstStyle/>
                    <a:p>
                      <a:pPr algn="ctr"/>
                      <a:r>
                        <a:rPr kumimoji="1" lang="ja-JP" altLang="en-US" sz="1200" b="1" i="0" kern="1200">
                          <a:solidFill>
                            <a:schemeClr val="dk1"/>
                          </a:solidFill>
                          <a:effectLst/>
                          <a:latin typeface="+mn-lt"/>
                          <a:ea typeface="+mn-ea"/>
                          <a:cs typeface="+mn-cs"/>
                        </a:rPr>
                        <a:t>仕様</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 altLang="ja-JP" sz="1400" dirty="0"/>
                        <a:t>{{spec}}</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534996919"/>
                  </a:ext>
                </a:extLst>
              </a:tr>
              <a:tr h="587656">
                <a:tc>
                  <a:txBody>
                    <a:bodyPr/>
                    <a:lstStyle/>
                    <a:p>
                      <a:pPr algn="ctr"/>
                      <a:r>
                        <a:rPr kumimoji="1" lang="ja-JP" altLang="en-US" sz="1200" b="1"/>
                        <a:t>ターゲット</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 altLang="ja-JP" sz="1400" dirty="0"/>
                        <a:t>{{target}}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744222162"/>
                  </a:ext>
                </a:extLst>
              </a:tr>
              <a:tr h="587656">
                <a:tc>
                  <a:txBody>
                    <a:bodyPr/>
                    <a:lstStyle/>
                    <a:p>
                      <a:pPr algn="ctr"/>
                      <a:r>
                        <a:rPr lang="en-US" altLang="ja-JP" sz="1200" b="1">
                          <a:solidFill>
                            <a:srgbClr val="000000"/>
                          </a:solidFill>
                        </a:rPr>
                        <a:t>使用シーン</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400" dirty="0"/>
                        <a:t>{{scene}}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195817400"/>
                  </a:ext>
                </a:extLst>
              </a:tr>
              <a:tr h="587656">
                <a:tc>
                  <a:txBody>
                    <a:bodyPr/>
                    <a:lstStyle/>
                    <a:p>
                      <a:pPr algn="ctr"/>
                      <a:r>
                        <a:rPr lang="en-US" altLang="ja-JP" sz="1200" b="1">
                          <a:solidFill>
                            <a:srgbClr val="000000"/>
                          </a:solidFill>
                        </a:rPr>
                        <a:t>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dirty="0">
                          <a:solidFill>
                            <a:srgbClr val="000000"/>
                          </a:solidFill>
                        </a:rPr>
                        <a:t>{{</a:t>
                      </a:r>
                      <a:r>
                        <a:rPr lang="en-US" altLang="ja-JP" sz="1400" dirty="0" err="1">
                          <a:solidFill>
                            <a:srgbClr val="000000"/>
                          </a:solidFill>
                        </a:rPr>
                        <a:t>objectiveA</a:t>
                      </a:r>
                      <a:r>
                        <a:rPr lang="en-US" altLang="ja-JP" sz="1400" dirty="0">
                          <a:solidFill>
                            <a:srgbClr val="000000"/>
                          </a:solidFill>
                        </a:rPr>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2198874423"/>
                  </a:ext>
                </a:extLst>
              </a:tr>
              <a:tr h="587656">
                <a:tc>
                  <a:txBody>
                    <a:bodyPr/>
                    <a:lstStyle/>
                    <a:p>
                      <a:pPr algn="ctr"/>
                      <a:r>
                        <a:rPr lang="ja-JP" altLang="en-US" sz="1200" b="1">
                          <a:solidFill>
                            <a:srgbClr val="000000"/>
                          </a:solidFill>
                        </a:rPr>
                        <a:t>戦略的目的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 altLang="ja-JP" sz="1400" dirty="0"/>
                        <a:t>{{</a:t>
                      </a:r>
                      <a:r>
                        <a:rPr lang="en" altLang="ja-JP" sz="1400" dirty="0" err="1"/>
                        <a:t>objectiveB</a:t>
                      </a:r>
                      <a:r>
                        <a:rPr lang="en" altLang="ja-JP" sz="1400" dirty="0"/>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115044640"/>
                  </a:ext>
                </a:extLst>
              </a:tr>
              <a:tr h="5876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a:t>必須要素</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 altLang="ja-JP" sz="1400" dirty="0"/>
                        <a:t>{{</a:t>
                      </a:r>
                      <a:r>
                        <a:rPr lang="en" altLang="ja-JP" sz="1400" dirty="0" err="1"/>
                        <a:t>requiredElement</a:t>
                      </a:r>
                      <a:r>
                        <a:rPr lang="en" altLang="ja-JP" sz="1400" dirty="0"/>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74078089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CONCEPT</a:t>
            </a:r>
            <a:endParaRPr lang="ja-JP" altLang="en-US"/>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4008141"/>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a:solidFill>
                  <a:schemeClr val="bg1"/>
                </a:solidFill>
              </a:rPr>
              <a:t>Tone &amp; Manner</a:t>
            </a:r>
            <a:endParaRPr lang="en-US" altLang="ja-JP" sz="1200" dirty="0">
              <a:solidFill>
                <a:schemeClr val="bg1"/>
              </a:solidFill>
            </a:endParaRPr>
          </a:p>
        </p:txBody>
      </p:sp>
      <p:sp>
        <p:nvSpPr>
          <p:cNvPr id="3" name="角丸四角形 2">
            <a:extLst>
              <a:ext uri="{FF2B5EF4-FFF2-40B4-BE49-F238E27FC236}">
                <a16:creationId xmlns:a16="http://schemas.microsoft.com/office/drawing/2014/main" id="{1BD9420C-66DB-5014-1763-44E20E093FA2}"/>
              </a:ext>
            </a:extLst>
          </p:cNvPr>
          <p:cNvSpPr/>
          <p:nvPr/>
        </p:nvSpPr>
        <p:spPr>
          <a:xfrm>
            <a:off x="296362" y="1171464"/>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concept</a:t>
            </a:r>
            <a:endParaRPr lang="ja-JP" altLang="en-US" sz="1200" b="1">
              <a:solidFill>
                <a:schemeClr val="bg1"/>
              </a:solidFill>
              <a:latin typeface="+mn-ea"/>
            </a:endParaRPr>
          </a:p>
        </p:txBody>
      </p:sp>
      <p:sp>
        <p:nvSpPr>
          <p:cNvPr id="5" name="テキスト ボックス 4">
            <a:extLst>
              <a:ext uri="{FF2B5EF4-FFF2-40B4-BE49-F238E27FC236}">
                <a16:creationId xmlns:a16="http://schemas.microsoft.com/office/drawing/2014/main" id="{3C634794-EF43-AB42-A9BE-DF54864758F6}"/>
              </a:ext>
            </a:extLst>
          </p:cNvPr>
          <p:cNvSpPr txBox="1"/>
          <p:nvPr/>
        </p:nvSpPr>
        <p:spPr>
          <a:xfrm>
            <a:off x="1981830" y="2019904"/>
            <a:ext cx="8228339" cy="523220"/>
          </a:xfrm>
          <a:prstGeom prst="rect">
            <a:avLst/>
          </a:prstGeom>
          <a:noFill/>
        </p:spPr>
        <p:txBody>
          <a:bodyPr wrap="square">
            <a:spAutoFit/>
          </a:bodyPr>
          <a:lstStyle/>
          <a:p>
            <a:pPr algn="ctr"/>
            <a:r>
              <a:rPr lang="en" altLang="ja-JP" sz="2800" b="1" dirty="0"/>
              <a:t>{{concept}}</a:t>
            </a:r>
            <a:endParaRPr lang="en-US" altLang="ja-JP" sz="2800" b="1" dirty="0"/>
          </a:p>
        </p:txBody>
      </p:sp>
      <p:sp>
        <p:nvSpPr>
          <p:cNvPr id="7" name="テキスト ボックス 6">
            <a:extLst>
              <a:ext uri="{FF2B5EF4-FFF2-40B4-BE49-F238E27FC236}">
                <a16:creationId xmlns:a16="http://schemas.microsoft.com/office/drawing/2014/main" id="{7A6B345B-872D-37AF-9669-149F7822112B}"/>
              </a:ext>
            </a:extLst>
          </p:cNvPr>
          <p:cNvSpPr txBox="1"/>
          <p:nvPr/>
        </p:nvSpPr>
        <p:spPr>
          <a:xfrm>
            <a:off x="1662922" y="2734373"/>
            <a:ext cx="8866155" cy="1002477"/>
          </a:xfrm>
          <a:prstGeom prst="rect">
            <a:avLst/>
          </a:prstGeom>
          <a:noFill/>
        </p:spPr>
        <p:txBody>
          <a:bodyPr wrap="square" lIns="0" tIns="0" rIns="0" bIns="0" rtlCol="0" anchor="t" anchorCtr="0">
            <a:normAutofit/>
          </a:bodyPr>
          <a:lstStyle/>
          <a:p>
            <a:pPr algn="ctr"/>
            <a:r>
              <a:rPr lang="en" altLang="ja-JP" dirty="0"/>
              <a:t>{{</a:t>
            </a:r>
            <a:r>
              <a:rPr lang="en" altLang="ja-JP" dirty="0" err="1"/>
              <a:t>conceptDescription</a:t>
            </a:r>
            <a:r>
              <a:rPr lang="en" altLang="ja-JP" dirty="0"/>
              <a:t>}}</a:t>
            </a:r>
            <a:endParaRPr kumimoji="1" lang="ja-JP" altLang="en-US"/>
          </a:p>
        </p:txBody>
      </p:sp>
      <p:sp>
        <p:nvSpPr>
          <p:cNvPr id="10" name="テキスト ボックス 9">
            <a:extLst>
              <a:ext uri="{FF2B5EF4-FFF2-40B4-BE49-F238E27FC236}">
                <a16:creationId xmlns:a16="http://schemas.microsoft.com/office/drawing/2014/main" id="{830024A4-0DC1-2BC3-FE3F-786987ECCDDB}"/>
              </a:ext>
            </a:extLst>
          </p:cNvPr>
          <p:cNvSpPr txBox="1"/>
          <p:nvPr/>
        </p:nvSpPr>
        <p:spPr>
          <a:xfrm>
            <a:off x="677085" y="4488437"/>
            <a:ext cx="10124265" cy="1812351"/>
          </a:xfrm>
          <a:prstGeom prst="rect">
            <a:avLst/>
          </a:prstGeom>
          <a:noFill/>
        </p:spPr>
        <p:txBody>
          <a:bodyPr wrap="square" lIns="0" tIns="0" rIns="0" bIns="0" rtlCol="0" anchor="t" anchorCtr="0">
            <a:normAutofit/>
          </a:bodyPr>
          <a:lstStyle/>
          <a:p>
            <a:r>
              <a:rPr lang="en" altLang="ja-JP" dirty="0"/>
              <a:t>{{</a:t>
            </a:r>
            <a:r>
              <a:rPr lang="en" altLang="ja-JP" dirty="0" err="1"/>
              <a:t>toneManner</a:t>
            </a:r>
            <a:r>
              <a:rPr lang="en" altLang="ja-JP" dirty="0"/>
              <a:t>}}</a:t>
            </a:r>
            <a:endParaRPr kumimoji="1" lang="ja-JP" altLang="en-US"/>
          </a:p>
        </p:txBody>
      </p:sp>
    </p:spTree>
    <p:extLst>
      <p:ext uri="{BB962C8B-B14F-4D97-AF65-F5344CB8AC3E}">
        <p14:creationId xmlns:p14="http://schemas.microsoft.com/office/powerpoint/2010/main" val="12931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4294967295"/>
          </p:nvPr>
        </p:nvSpPr>
        <p:spPr>
          <a:xfrm>
            <a:off x="651079" y="3262941"/>
            <a:ext cx="1936846" cy="332117"/>
          </a:xfrm>
          <a:prstGeom prst="rect">
            <a:avLst/>
          </a:prstGeom>
        </p:spPr>
        <p:txBody>
          <a:bodyPr/>
          <a:lstStyle/>
          <a:p>
            <a:pPr marL="0" indent="0">
              <a:buNone/>
            </a:pPr>
            <a:r>
              <a:rPr lang="en-US" altLang="ja-JP" sz="2000" b="1" dirty="0"/>
              <a:t>CREATIVE</a:t>
            </a:r>
            <a:endParaRPr lang="ja-JP" altLang="en-US" sz="2000" b="1"/>
          </a:p>
        </p:txBody>
      </p:sp>
    </p:spTree>
    <p:extLst>
      <p:ext uri="{BB962C8B-B14F-4D97-AF65-F5344CB8AC3E}">
        <p14:creationId xmlns:p14="http://schemas.microsoft.com/office/powerpoint/2010/main" val="34769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pPr marL="0" indent="0">
              <a:buNone/>
            </a:pPr>
            <a:r>
              <a:rPr lang="ja-JP" altLang="en-US"/>
              <a:t>デザインの方向性</a:t>
            </a:r>
          </a:p>
        </p:txBody>
      </p:sp>
      <p:sp>
        <p:nvSpPr>
          <p:cNvPr id="2" name="正方形/長方形 1">
            <a:extLst>
              <a:ext uri="{FF2B5EF4-FFF2-40B4-BE49-F238E27FC236}">
                <a16:creationId xmlns:a16="http://schemas.microsoft.com/office/drawing/2014/main" id="{3FE8ACA7-68DC-1064-236B-D32FC6DA1648}"/>
              </a:ext>
            </a:extLst>
          </p:cNvPr>
          <p:cNvSpPr/>
          <p:nvPr/>
        </p:nvSpPr>
        <p:spPr>
          <a:xfrm>
            <a:off x="488415" y="1135430"/>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5" name="正方形/長方形 4">
            <a:extLst>
              <a:ext uri="{FF2B5EF4-FFF2-40B4-BE49-F238E27FC236}">
                <a16:creationId xmlns:a16="http://schemas.microsoft.com/office/drawing/2014/main" id="{AB0088C4-6CCD-EE60-92BE-EB2DFECBC20A}"/>
              </a:ext>
            </a:extLst>
          </p:cNvPr>
          <p:cNvSpPr/>
          <p:nvPr/>
        </p:nvSpPr>
        <p:spPr>
          <a:xfrm>
            <a:off x="488415" y="2986263"/>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6" name="正方形/長方形 5">
            <a:extLst>
              <a:ext uri="{FF2B5EF4-FFF2-40B4-BE49-F238E27FC236}">
                <a16:creationId xmlns:a16="http://schemas.microsoft.com/office/drawing/2014/main" id="{EE02BFD8-07F6-DE5C-778A-3CC03006FBD2}"/>
              </a:ext>
            </a:extLst>
          </p:cNvPr>
          <p:cNvSpPr/>
          <p:nvPr/>
        </p:nvSpPr>
        <p:spPr>
          <a:xfrm>
            <a:off x="488415" y="4837096"/>
            <a:ext cx="10796530" cy="16408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7" name="テキスト ボックス 6">
            <a:extLst>
              <a:ext uri="{FF2B5EF4-FFF2-40B4-BE49-F238E27FC236}">
                <a16:creationId xmlns:a16="http://schemas.microsoft.com/office/drawing/2014/main" id="{2851ADA6-5D7C-57FA-7CB2-3CA55DF8D7F9}"/>
              </a:ext>
            </a:extLst>
          </p:cNvPr>
          <p:cNvSpPr txBox="1"/>
          <p:nvPr/>
        </p:nvSpPr>
        <p:spPr>
          <a:xfrm>
            <a:off x="676882" y="1694230"/>
            <a:ext cx="460346" cy="523220"/>
          </a:xfrm>
          <a:prstGeom prst="rect">
            <a:avLst/>
          </a:prstGeom>
          <a:noFill/>
        </p:spPr>
        <p:txBody>
          <a:bodyPr wrap="square">
            <a:spAutoFit/>
          </a:bodyPr>
          <a:lstStyle/>
          <a:p>
            <a:pPr marL="0" indent="0" algn="ctr">
              <a:buNone/>
            </a:pPr>
            <a:r>
              <a:rPr lang="en-US" altLang="ja-JP" sz="2800" b="1" dirty="0">
                <a:solidFill>
                  <a:srgbClr val="000000"/>
                </a:solidFill>
              </a:rPr>
              <a:t>A</a:t>
            </a:r>
            <a:endParaRPr lang="en-US" altLang="ja-JP" sz="2800" dirty="0"/>
          </a:p>
        </p:txBody>
      </p:sp>
      <p:sp>
        <p:nvSpPr>
          <p:cNvPr id="8" name="テキスト ボックス 7">
            <a:extLst>
              <a:ext uri="{FF2B5EF4-FFF2-40B4-BE49-F238E27FC236}">
                <a16:creationId xmlns:a16="http://schemas.microsoft.com/office/drawing/2014/main" id="{F7E72AB8-AA6B-09AE-8FD1-CC6FC9AA752B}"/>
              </a:ext>
            </a:extLst>
          </p:cNvPr>
          <p:cNvSpPr txBox="1"/>
          <p:nvPr/>
        </p:nvSpPr>
        <p:spPr>
          <a:xfrm>
            <a:off x="676882" y="3545063"/>
            <a:ext cx="460346" cy="523220"/>
          </a:xfrm>
          <a:prstGeom prst="rect">
            <a:avLst/>
          </a:prstGeom>
          <a:noFill/>
        </p:spPr>
        <p:txBody>
          <a:bodyPr wrap="square">
            <a:spAutoFit/>
          </a:bodyPr>
          <a:lstStyle/>
          <a:p>
            <a:pPr marL="0" indent="0" algn="ctr">
              <a:buNone/>
            </a:pPr>
            <a:r>
              <a:rPr lang="en-US" altLang="ja-JP" sz="2800" b="1" dirty="0">
                <a:solidFill>
                  <a:srgbClr val="000000"/>
                </a:solidFill>
              </a:rPr>
              <a:t>B</a:t>
            </a:r>
            <a:endParaRPr lang="en-US" altLang="ja-JP" sz="2800" dirty="0"/>
          </a:p>
        </p:txBody>
      </p:sp>
      <p:sp>
        <p:nvSpPr>
          <p:cNvPr id="9" name="テキスト ボックス 8">
            <a:extLst>
              <a:ext uri="{FF2B5EF4-FFF2-40B4-BE49-F238E27FC236}">
                <a16:creationId xmlns:a16="http://schemas.microsoft.com/office/drawing/2014/main" id="{65EAE3A9-1B7D-E0D8-D23D-63DA772F8AE1}"/>
              </a:ext>
            </a:extLst>
          </p:cNvPr>
          <p:cNvSpPr txBox="1"/>
          <p:nvPr/>
        </p:nvSpPr>
        <p:spPr>
          <a:xfrm>
            <a:off x="676882" y="5395896"/>
            <a:ext cx="460346" cy="523220"/>
          </a:xfrm>
          <a:prstGeom prst="rect">
            <a:avLst/>
          </a:prstGeom>
          <a:noFill/>
        </p:spPr>
        <p:txBody>
          <a:bodyPr wrap="square">
            <a:spAutoFit/>
          </a:bodyPr>
          <a:lstStyle/>
          <a:p>
            <a:pPr marL="0" indent="0" algn="ctr">
              <a:buNone/>
            </a:pPr>
            <a:r>
              <a:rPr lang="en-US" altLang="ja-JP" sz="2800" b="1" dirty="0">
                <a:solidFill>
                  <a:srgbClr val="000000"/>
                </a:solidFill>
              </a:rPr>
              <a:t>C</a:t>
            </a:r>
            <a:endParaRPr lang="en-US" altLang="ja-JP" sz="2800" dirty="0"/>
          </a:p>
        </p:txBody>
      </p:sp>
    </p:spTree>
    <p:extLst>
      <p:ext uri="{BB962C8B-B14F-4D97-AF65-F5344CB8AC3E}">
        <p14:creationId xmlns:p14="http://schemas.microsoft.com/office/powerpoint/2010/main" val="4393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A</a:t>
            </a:r>
            <a:r>
              <a:rPr lang="ja-JP" altLang="en-US"/>
              <a:t>案</a:t>
            </a:r>
          </a:p>
        </p:txBody>
      </p:sp>
    </p:spTree>
    <p:extLst>
      <p:ext uri="{BB962C8B-B14F-4D97-AF65-F5344CB8AC3E}">
        <p14:creationId xmlns:p14="http://schemas.microsoft.com/office/powerpoint/2010/main" val="2835699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B</a:t>
            </a:r>
            <a:r>
              <a:rPr lang="ja-JP" altLang="en-US"/>
              <a:t>案</a:t>
            </a:r>
          </a:p>
        </p:txBody>
      </p:sp>
    </p:spTree>
    <p:extLst>
      <p:ext uri="{BB962C8B-B14F-4D97-AF65-F5344CB8AC3E}">
        <p14:creationId xmlns:p14="http://schemas.microsoft.com/office/powerpoint/2010/main" val="68390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a:t>
            </a:r>
            <a:r>
              <a:rPr lang="ja-JP" altLang="en-US"/>
              <a:t>案</a:t>
            </a:r>
          </a:p>
        </p:txBody>
      </p:sp>
    </p:spTree>
    <p:extLst>
      <p:ext uri="{BB962C8B-B14F-4D97-AF65-F5344CB8AC3E}">
        <p14:creationId xmlns:p14="http://schemas.microsoft.com/office/powerpoint/2010/main" val="2390393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jEhFRhJYOH_Owr5pFkWWQ"/>
</p:tagLst>
</file>

<file path=ppt/theme/theme1.xml><?xml version="1.0" encoding="utf-8"?>
<a:theme xmlns:a="http://schemas.openxmlformats.org/drawingml/2006/main" name="左寄せ">
  <a:themeElements>
    <a:clrScheme name="MRカラー（web参考）">
      <a:dk1>
        <a:srgbClr val="000000"/>
      </a:dk1>
      <a:lt1>
        <a:srgbClr val="FFFFFF"/>
      </a:lt1>
      <a:dk2>
        <a:srgbClr val="363636"/>
      </a:dk2>
      <a:lt2>
        <a:srgbClr val="F6F6F6"/>
      </a:lt2>
      <a:accent1>
        <a:srgbClr val="2EBC99"/>
      </a:accent1>
      <a:accent2>
        <a:srgbClr val="10437C"/>
      </a:accent2>
      <a:accent3>
        <a:srgbClr val="FEFFFF"/>
      </a:accent3>
      <a:accent4>
        <a:srgbClr val="FEFFFF"/>
      </a:accent4>
      <a:accent5>
        <a:srgbClr val="FEFFFF"/>
      </a:accent5>
      <a:accent6>
        <a:srgbClr val="FEFFFF"/>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chor="ctr" anchorCtr="0">
        <a:noAutofit/>
      </a:bodyPr>
      <a:lstStyle>
        <a:defPPr algn="l">
          <a:defRPr kumimoji="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SK_PPT_TemplateDesign_EN_Prem_120509_jal">
  <a:themeElements>
    <a:clrScheme name="Daiichi Sankyo Update">
      <a:dk1>
        <a:srgbClr val="000000"/>
      </a:dk1>
      <a:lt1>
        <a:srgbClr val="FFFFFF"/>
      </a:lt1>
      <a:dk2>
        <a:srgbClr val="D9D9D6"/>
      </a:dk2>
      <a:lt2>
        <a:srgbClr val="FFE900"/>
      </a:lt2>
      <a:accent1>
        <a:srgbClr val="005BAA"/>
      </a:accent1>
      <a:accent2>
        <a:srgbClr val="00B4ED"/>
      </a:accent2>
      <a:accent3>
        <a:srgbClr val="00A656"/>
      </a:accent3>
      <a:accent4>
        <a:srgbClr val="8ABA17"/>
      </a:accent4>
      <a:accent5>
        <a:srgbClr val="FFE900"/>
      </a:accent5>
      <a:accent6>
        <a:srgbClr val="D9D9D6"/>
      </a:accent6>
      <a:hlink>
        <a:srgbClr val="00B4ED"/>
      </a:hlink>
      <a:folHlink>
        <a:srgbClr val="89BA17"/>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none" lIns="0" tIns="0" rIns="0" bIns="0" rtlCol="0" anchor="t" anchorCtr="0">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a:noFill/>
            </a:ln>
            <a:solidFill>
              <a:schemeClr val="tx1"/>
            </a:solidFill>
            <a:effectLst/>
            <a:uLnTx/>
            <a:uFillTx/>
            <a:latin typeface="+mn-ea"/>
            <a:cs typeface="Arial" pitchFamily="34" charset="0"/>
          </a:defRPr>
        </a:defPPr>
      </a:lstStyle>
    </a:txDef>
  </a:objectDefaults>
  <a:extraClrSchemeLst/>
  <a:extLst>
    <a:ext uri="{05A4C25C-085E-4340-85A3-A5531E510DB2}">
      <thm15:themeFamily xmlns:thm15="http://schemas.microsoft.com/office/thememl/2012/main" name="日本事業ユニットテンプレート16：9_2023年度.pptx  -  読み取り専用" id="{24F4C17B-FF44-47B5-B6C7-69E5F72BA6F0}" vid="{CAC820F9-9D24-4B7B-964D-A9490365588B}"/>
    </a:ext>
  </a:extLst>
</a:theme>
</file>

<file path=ppt/theme/theme3.xml><?xml version="1.0" encoding="utf-8"?>
<a:theme xmlns:a="http://schemas.openxmlformats.org/drawingml/2006/main" name="6_Office Theme">
  <a:themeElements>
    <a:clrScheme name="Custom 1">
      <a:dk1>
        <a:srgbClr val="2A276D"/>
      </a:dk1>
      <a:lt1>
        <a:srgbClr val="FFFFFF"/>
      </a:lt1>
      <a:dk2>
        <a:srgbClr val="595758"/>
      </a:dk2>
      <a:lt2>
        <a:srgbClr val="E9E9E9"/>
      </a:lt2>
      <a:accent1>
        <a:srgbClr val="2A276D"/>
      </a:accent1>
      <a:accent2>
        <a:srgbClr val="703E97"/>
      </a:accent2>
      <a:accent3>
        <a:srgbClr val="F0CB14"/>
      </a:accent3>
      <a:accent4>
        <a:srgbClr val="0063FF"/>
      </a:accent4>
      <a:accent5>
        <a:srgbClr val="8F00FF"/>
      </a:accent5>
      <a:accent6>
        <a:srgbClr val="FCE300"/>
      </a:accent6>
      <a:hlink>
        <a:srgbClr val="00AED3"/>
      </a:hlink>
      <a:folHlink>
        <a:srgbClr val="E93EF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76C221-43C0-8948-81C1-B77636FE9728}" vid="{B5C1DDC0-4EA3-474A-904A-511CEED02C53}"/>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D797E49B5CACB4D84EAE1C4C29B2BC6" ma:contentTypeVersion="8" ma:contentTypeDescription="新しいドキュメントを作成します。" ma:contentTypeScope="" ma:versionID="afaa6c78e5e31c7eb7c6fbb283ec420b">
  <xsd:schema xmlns:xsd="http://www.w3.org/2001/XMLSchema" xmlns:xs="http://www.w3.org/2001/XMLSchema" xmlns:p="http://schemas.microsoft.com/office/2006/metadata/properties" xmlns:ns2="06aab4a7-15d3-4b0e-aaba-beca0fa5e7b3" targetNamespace="http://schemas.microsoft.com/office/2006/metadata/properties" ma:root="true" ma:fieldsID="959aa449824a993a8e6da279bc12f4ed" ns2:_="">
    <xsd:import namespace="06aab4a7-15d3-4b0e-aaba-beca0fa5e7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ab4a7-15d3-4b0e-aaba-beca0fa5e7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2BA63A-9401-4CDC-A36F-70DF92693DBA}">
  <ds:schemaRefs>
    <ds:schemaRef ds:uri="06aab4a7-15d3-4b0e-aaba-beca0fa5e7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FD6E5D0-0392-4397-9346-A1838D122259}">
  <ds:schemaRefs>
    <ds:schemaRef ds:uri="06aab4a7-15d3-4b0e-aaba-beca0fa5e7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CD588F-A22E-41D6-B8DB-5975E5AD3E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241</TotalTime>
  <Words>91</Words>
  <Application>Microsoft Macintosh PowerPoint</Application>
  <PresentationFormat>ワイド画面</PresentationFormat>
  <Paragraphs>36</Paragraphs>
  <Slides>8</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3</vt:i4>
      </vt:variant>
      <vt:variant>
        <vt:lpstr>埋め込まれた OLE サーバー</vt:lpstr>
      </vt:variant>
      <vt:variant>
        <vt:i4>1</vt:i4>
      </vt:variant>
      <vt:variant>
        <vt:lpstr>スライド タイトル</vt:lpstr>
      </vt:variant>
      <vt:variant>
        <vt:i4>8</vt:i4>
      </vt:variant>
    </vt:vector>
  </HeadingPairs>
  <TitlesOfParts>
    <vt:vector size="16" baseType="lpstr">
      <vt:lpstr>Meiryo UI</vt:lpstr>
      <vt:lpstr>游ゴシック</vt:lpstr>
      <vt:lpstr>Arial</vt:lpstr>
      <vt:lpstr>Wingdings</vt:lpstr>
      <vt:lpstr>左寄せ</vt:lpstr>
      <vt:lpstr>1_DSK_PPT_TemplateDesign_EN_Prem_120509_jal</vt:lpstr>
      <vt:lpstr>6_Office Theme</vt:lpstr>
      <vt:lpstr>think-cellスライド</vt:lpstr>
      <vt:lpstr>PowerPoint プレゼンテーション</vt:lpstr>
      <vt:lpstr>与 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株式会社メディカルレビュー社 Medical Review co.,Ltd scince1983～</dc:title>
  <dc:creator>take</dc:creator>
  <cp:lastModifiedBy>沖野 好章</cp:lastModifiedBy>
  <cp:revision>12</cp:revision>
  <dcterms:created xsi:type="dcterms:W3CDTF">2018-02-25T06:09:19Z</dcterms:created>
  <dcterms:modified xsi:type="dcterms:W3CDTF">2026-02-25T08:23:21Z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0x0101005D797E49B5CACB4D84EAE1C4C29B2BC6</vt:lpwstr>
  </property>
</Properties>
</file>